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9" r:id="rId4"/>
    <p:sldId id="280" r:id="rId5"/>
    <p:sldId id="295" r:id="rId6"/>
    <p:sldId id="281" r:id="rId7"/>
    <p:sldId id="282" r:id="rId8"/>
    <p:sldId id="284" r:id="rId9"/>
    <p:sldId id="285" r:id="rId10"/>
    <p:sldId id="286" r:id="rId11"/>
    <p:sldId id="292" r:id="rId12"/>
    <p:sldId id="291" r:id="rId13"/>
    <p:sldId id="293" r:id="rId14"/>
    <p:sldId id="290" r:id="rId15"/>
    <p:sldId id="278" r:id="rId16"/>
    <p:sldId id="294" r:id="rId17"/>
    <p:sldId id="296" r:id="rId18"/>
    <p:sldId id="269" r:id="rId19"/>
    <p:sldId id="297" r:id="rId20"/>
    <p:sldId id="298" r:id="rId21"/>
    <p:sldId id="29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임나영" initials="임" lastIdx="2" clrIdx="0">
    <p:extLst>
      <p:ext uri="{19B8F6BF-5375-455C-9EA6-DF929625EA0E}">
        <p15:presenceInfo xmlns:p15="http://schemas.microsoft.com/office/powerpoint/2012/main" userId="S::kiyora1004@jbe.go.kr::6d0703ae-8d96-4aff-af43-cfd680ec4e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E51"/>
    <a:srgbClr val="F79950"/>
    <a:srgbClr val="27467D"/>
    <a:srgbClr val="6600CC"/>
    <a:srgbClr val="8B294F"/>
    <a:srgbClr val="C23962"/>
    <a:srgbClr val="D2DEEF"/>
    <a:srgbClr val="D0CECE"/>
    <a:srgbClr val="9900FF"/>
    <a:srgbClr val="C76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4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송은영" userId="81534d8e-fdd1-4293-8ae9-07882d8e8165" providerId="ADAL" clId="{8618FB30-841E-4942-9A38-E9E7E58445DF}"/>
    <pc:docChg chg="undo redo custSel addSld modSld">
      <pc:chgData name="송은영" userId="81534d8e-fdd1-4293-8ae9-07882d8e8165" providerId="ADAL" clId="{8618FB30-841E-4942-9A38-E9E7E58445DF}" dt="2024-02-14T06:20:34.667" v="333" actId="947"/>
      <pc:docMkLst>
        <pc:docMk/>
      </pc:docMkLst>
      <pc:sldChg chg="delSp modSp">
        <pc:chgData name="송은영" userId="81534d8e-fdd1-4293-8ae9-07882d8e8165" providerId="ADAL" clId="{8618FB30-841E-4942-9A38-E9E7E58445DF}" dt="2024-02-14T05:32:11.354" v="192" actId="1076"/>
        <pc:sldMkLst>
          <pc:docMk/>
          <pc:sldMk cId="1986807727" sldId="297"/>
        </pc:sldMkLst>
        <pc:spChg chg="del">
          <ac:chgData name="송은영" userId="81534d8e-fdd1-4293-8ae9-07882d8e8165" providerId="ADAL" clId="{8618FB30-841E-4942-9A38-E9E7E58445DF}" dt="2024-02-14T05:18:08.421" v="0"/>
          <ac:spMkLst>
            <pc:docMk/>
            <pc:sldMk cId="1986807727" sldId="297"/>
            <ac:spMk id="12" creationId="{98F5087E-F485-4829-B95B-77A570919601}"/>
          </ac:spMkLst>
        </pc:spChg>
        <pc:graphicFrameChg chg="mod modGraphic">
          <ac:chgData name="송은영" userId="81534d8e-fdd1-4293-8ae9-07882d8e8165" providerId="ADAL" clId="{8618FB30-841E-4942-9A38-E9E7E58445DF}" dt="2024-02-14T05:32:05.760" v="191" actId="20577"/>
          <ac:graphicFrameMkLst>
            <pc:docMk/>
            <pc:sldMk cId="1986807727" sldId="297"/>
            <ac:graphicFrameMk id="16" creationId="{00000000-0000-0000-0000-000000000000}"/>
          </ac:graphicFrameMkLst>
        </pc:graphicFrameChg>
        <pc:picChg chg="mod">
          <ac:chgData name="송은영" userId="81534d8e-fdd1-4293-8ae9-07882d8e8165" providerId="ADAL" clId="{8618FB30-841E-4942-9A38-E9E7E58445DF}" dt="2024-02-14T05:32:11.354" v="192" actId="1076"/>
          <ac:picMkLst>
            <pc:docMk/>
            <pc:sldMk cId="1986807727" sldId="297"/>
            <ac:picMk id="11" creationId="{6B962222-46BD-4DCD-AC80-FA1984B4FF2C}"/>
          </ac:picMkLst>
        </pc:picChg>
      </pc:sldChg>
      <pc:sldChg chg="delSp modSp">
        <pc:chgData name="송은영" userId="81534d8e-fdd1-4293-8ae9-07882d8e8165" providerId="ADAL" clId="{8618FB30-841E-4942-9A38-E9E7E58445DF}" dt="2024-02-14T06:10:08.088" v="264" actId="207"/>
        <pc:sldMkLst>
          <pc:docMk/>
          <pc:sldMk cId="1958863009" sldId="298"/>
        </pc:sldMkLst>
        <pc:spChg chg="del">
          <ac:chgData name="송은영" userId="81534d8e-fdd1-4293-8ae9-07882d8e8165" providerId="ADAL" clId="{8618FB30-841E-4942-9A38-E9E7E58445DF}" dt="2024-02-14T05:36:31.818" v="220"/>
          <ac:spMkLst>
            <pc:docMk/>
            <pc:sldMk cId="1958863009" sldId="298"/>
            <ac:spMk id="12" creationId="{98F5087E-F485-4829-B95B-77A570919601}"/>
          </ac:spMkLst>
        </pc:spChg>
        <pc:graphicFrameChg chg="mod modGraphic">
          <ac:chgData name="송은영" userId="81534d8e-fdd1-4293-8ae9-07882d8e8165" providerId="ADAL" clId="{8618FB30-841E-4942-9A38-E9E7E58445DF}" dt="2024-02-14T06:10:08.088" v="264" actId="207"/>
          <ac:graphicFrameMkLst>
            <pc:docMk/>
            <pc:sldMk cId="1958863009" sldId="298"/>
            <ac:graphicFrameMk id="2" creationId="{00000000-0000-0000-0000-000000000000}"/>
          </ac:graphicFrameMkLst>
        </pc:graphicFrameChg>
        <pc:picChg chg="mod">
          <ac:chgData name="송은영" userId="81534d8e-fdd1-4293-8ae9-07882d8e8165" providerId="ADAL" clId="{8618FB30-841E-4942-9A38-E9E7E58445DF}" dt="2024-02-14T06:08:50.957" v="261" actId="1076"/>
          <ac:picMkLst>
            <pc:docMk/>
            <pc:sldMk cId="1958863009" sldId="298"/>
            <ac:picMk id="11" creationId="{6B962222-46BD-4DCD-AC80-FA1984B4FF2C}"/>
          </ac:picMkLst>
        </pc:picChg>
      </pc:sldChg>
      <pc:sldChg chg="addSp delSp modSp add">
        <pc:chgData name="송은영" userId="81534d8e-fdd1-4293-8ae9-07882d8e8165" providerId="ADAL" clId="{8618FB30-841E-4942-9A38-E9E7E58445DF}" dt="2024-02-14T06:20:34.667" v="333" actId="947"/>
        <pc:sldMkLst>
          <pc:docMk/>
          <pc:sldMk cId="3822761847" sldId="299"/>
        </pc:sldMkLst>
        <pc:spChg chg="mod">
          <ac:chgData name="송은영" userId="81534d8e-fdd1-4293-8ae9-07882d8e8165" providerId="ADAL" clId="{8618FB30-841E-4942-9A38-E9E7E58445DF}" dt="2024-02-14T06:17:03.984" v="267" actId="1076"/>
          <ac:spMkLst>
            <pc:docMk/>
            <pc:sldMk cId="3822761847" sldId="299"/>
            <ac:spMk id="6" creationId="{5ECFA053-A5B5-4883-A683-323D0479EA93}"/>
          </ac:spMkLst>
        </pc:spChg>
        <pc:spChg chg="add mod">
          <ac:chgData name="송은영" userId="81534d8e-fdd1-4293-8ae9-07882d8e8165" providerId="ADAL" clId="{8618FB30-841E-4942-9A38-E9E7E58445DF}" dt="2024-02-14T06:17:08.819" v="269" actId="14100"/>
          <ac:spMkLst>
            <pc:docMk/>
            <pc:sldMk cId="3822761847" sldId="299"/>
            <ac:spMk id="7" creationId="{ED932439-6D1E-418D-9BE5-43DC60224107}"/>
          </ac:spMkLst>
        </pc:spChg>
        <pc:spChg chg="del">
          <ac:chgData name="송은영" userId="81534d8e-fdd1-4293-8ae9-07882d8e8165" providerId="ADAL" clId="{8618FB30-841E-4942-9A38-E9E7E58445DF}" dt="2024-02-14T06:16:54.910" v="266"/>
          <ac:spMkLst>
            <pc:docMk/>
            <pc:sldMk cId="3822761847" sldId="299"/>
            <ac:spMk id="9" creationId="{0626875E-25C4-4C0C-B109-038E4249F16F}"/>
          </ac:spMkLst>
        </pc:spChg>
        <pc:spChg chg="add mod">
          <ac:chgData name="송은영" userId="81534d8e-fdd1-4293-8ae9-07882d8e8165" providerId="ADAL" clId="{8618FB30-841E-4942-9A38-E9E7E58445DF}" dt="2024-02-14T06:20:34.667" v="333" actId="947"/>
          <ac:spMkLst>
            <pc:docMk/>
            <pc:sldMk cId="3822761847" sldId="299"/>
            <ac:spMk id="10" creationId="{E7747C7D-E279-4521-BB1B-4DA36EA496C5}"/>
          </ac:spMkLst>
        </pc:spChg>
        <pc:graphicFrameChg chg="del">
          <ac:chgData name="송은영" userId="81534d8e-fdd1-4293-8ae9-07882d8e8165" providerId="ADAL" clId="{8618FB30-841E-4942-9A38-E9E7E58445DF}" dt="2024-02-14T06:16:54.910" v="266"/>
          <ac:graphicFrameMkLst>
            <pc:docMk/>
            <pc:sldMk cId="3822761847" sldId="299"/>
            <ac:graphicFrameMk id="2" creationId="{00000000-0000-0000-0000-000000000000}"/>
          </ac:graphicFrameMkLst>
        </pc:graphicFrameChg>
        <pc:picChg chg="add mod">
          <ac:chgData name="송은영" userId="81534d8e-fdd1-4293-8ae9-07882d8e8165" providerId="ADAL" clId="{8618FB30-841E-4942-9A38-E9E7E58445DF}" dt="2024-02-14T06:19:23.415" v="275" actId="1076"/>
          <ac:picMkLst>
            <pc:docMk/>
            <pc:sldMk cId="3822761847" sldId="299"/>
            <ac:picMk id="8" creationId="{6950007D-C432-4B00-894E-8CA1D4EB986C}"/>
          </ac:picMkLst>
        </pc:picChg>
        <pc:picChg chg="del">
          <ac:chgData name="송은영" userId="81534d8e-fdd1-4293-8ae9-07882d8e8165" providerId="ADAL" clId="{8618FB30-841E-4942-9A38-E9E7E58445DF}" dt="2024-02-14T06:16:54.910" v="266"/>
          <ac:picMkLst>
            <pc:docMk/>
            <pc:sldMk cId="3822761847" sldId="299"/>
            <ac:picMk id="11" creationId="{6B962222-46BD-4DCD-AC80-FA1984B4FF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B58269-82FD-47E1-A4E2-3E2B50574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9CFF4A-5DC4-4438-A267-B207CE2ED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346191-4B9C-42A1-89CD-02968DE3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95C4C3-601F-4FF7-813B-1BF81C12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950FD7-A50F-49EC-ABB0-CE40C1BD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54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E0670-B1CE-4C4F-9313-D3972A42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8A3FE8-6A54-4F70-A6CE-4255E59A7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2392EB-B310-43C5-A30D-79A85450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E2C894-69F4-4136-899F-DA298EE3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687CEA-D749-4933-8F82-694555D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94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536C74B-585C-408F-BD98-A05095906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F9093F4-B01F-4A71-BE82-A6149C3A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43420B-9CB3-417E-B0AC-6D07B301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0B3981-41AC-4A41-B6F8-25FFB821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40292D-BBC9-4D4F-8A4B-DB0B115E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0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E52BD0-C1E3-482F-A891-E81599DF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B69485-CFEB-4C2E-B711-142A1CCE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22EFC0-33C0-4311-9A01-31C2540D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C4AFB4-230B-472D-AE27-37469FCD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FE8D8D-C284-42AE-A3CA-79C0CFC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68CEE0-8E44-44E6-B6C0-855AA532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AC5B96-338B-4853-8E9F-11CC4E34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A1A49A-43D6-40E9-BDAA-CE4EF261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C69BF-E8CC-422D-8EA1-ACF09C27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681A8D-4D3D-4AA0-9ADF-5221C9D9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23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B7AFBF-C943-4A39-8D02-6E2DCAB0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AEC4BF-4948-4264-93F4-A70CFB0FE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0D1961-0E5B-4223-A590-27D9B71F7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F45684-AB79-4B4D-997B-60309D15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679F89-2262-494B-87CD-7536CD3F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E3D62D-2415-4F55-9E4C-7ECE274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56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4EF2-BD68-4138-9E3D-D8909634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47FCC4-E106-48E0-9AA4-B9B6C64C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BEF02B-5B83-4AE9-A2DA-E833D549B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F77EEC-797D-4C46-8000-C8F884C1A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89FAEC-1835-4B97-9444-B6ED5E47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F2B604-0EFB-4125-8EF4-CA7BBB36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35C6F6-7C59-4F88-9661-70333E8C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CA5525-6F1A-45A5-9EAF-EA43BD4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4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878193-0442-40FD-A83B-CC61766E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986936-F309-4A3B-B028-9EC2E3FD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8F0143-8EC0-49EE-823A-0DE426CC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69811D5-74D7-4313-85E4-989728A7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9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304693-F1F4-4394-8BE6-5C4231BD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1DA6E5D-23F9-4170-B6A4-0C44DA14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D04A1B-831C-45A7-9662-5BB29DC3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60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FE0C99-F32A-46E3-8029-C9EC6F00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29E415-4057-4053-8F31-45DFCEDE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2A8A8F2-19B4-4155-9655-5C96F2E12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29C23A-8C94-437B-9943-91A3A4C5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7C69DA-E63A-4CEC-9FE0-59A86D03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E8FB4A-6108-48C2-BFBB-5E6BA022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26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FE5DD-CEC0-4B27-A924-4492502F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336718-3BE9-43D6-B733-CFB5CCF98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5B8A43-8ABE-4C55-8E05-A0F0F5BB1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E63129-8E9B-4434-9331-F3A9A84B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249951-ED73-46CA-91AB-41A19D73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4B9DB5-ECFF-4F0D-9117-E01C7360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02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1DF3BB-C884-4BF5-AE44-69D3C182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B81A6C-4DCB-4523-8F92-01758639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C7BE3-3E9C-492D-AD5F-5542EC087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80E3-77F9-438F-8E40-91CE4277B8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FAA086-B291-4C01-B550-37613DC5D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D49B6E-EA7F-4F69-8D6A-DCCCC5BD4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0E88-FE65-4E47-835B-F9B10CD7FF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3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svg"/><Relationship Id="rId5" Type="http://schemas.openxmlformats.org/officeDocument/2006/relationships/image" Target="../media/image22.png"/><Relationship Id="rId15" Type="http://schemas.openxmlformats.org/officeDocument/2006/relationships/image" Target="../media/image9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jbecredit.kr/notice/list/2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F6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>
            <a:extLst>
              <a:ext uri="{FF2B5EF4-FFF2-40B4-BE49-F238E27FC236}">
                <a16:creationId xmlns:a16="http://schemas.microsoft.com/office/drawing/2014/main" id="{E96814B0-E7F0-44BA-84C5-46B5A9412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A2D12-F550-4F3F-96D9-BCB94C93C949}"/>
              </a:ext>
            </a:extLst>
          </p:cNvPr>
          <p:cNvSpPr txBox="1"/>
          <p:nvPr/>
        </p:nvSpPr>
        <p:spPr>
          <a:xfrm>
            <a:off x="1741714" y="2941171"/>
            <a:ext cx="8708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2022 </a:t>
            </a: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개정 교육과정 편성</a:t>
            </a:r>
            <a:r>
              <a:rPr kumimoji="0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·</a:t>
            </a: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운영 주요 사항</a:t>
            </a:r>
          </a:p>
        </p:txBody>
      </p:sp>
      <p:pic>
        <p:nvPicPr>
          <p:cNvPr id="11" name="Picture 2" descr="공지 및 자료실&lt;고교학점제&lt;화암고등학교">
            <a:extLst>
              <a:ext uri="{FF2B5EF4-FFF2-40B4-BE49-F238E27FC236}">
                <a16:creationId xmlns:a16="http://schemas.microsoft.com/office/drawing/2014/main" id="{8472D7D8-F4BD-42BB-9AD6-2A2C48F5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41" y="-332555"/>
            <a:ext cx="4766099" cy="20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46D2DE-B83E-4649-B22F-61A4EEBB9BE4}"/>
              </a:ext>
            </a:extLst>
          </p:cNvPr>
          <p:cNvSpPr txBox="1"/>
          <p:nvPr/>
        </p:nvSpPr>
        <p:spPr>
          <a:xfrm>
            <a:off x="232012" y="163773"/>
            <a:ext cx="9553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안내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Ⅰ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22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5E2EFC9-D782-47DD-864B-875E9B21E08C}"/>
              </a:ext>
            </a:extLst>
          </p:cNvPr>
          <p:cNvCxnSpPr>
            <a:cxnSpLocks/>
          </p:cNvCxnSpPr>
          <p:nvPr/>
        </p:nvCxnSpPr>
        <p:spPr>
          <a:xfrm>
            <a:off x="0" y="1270000"/>
            <a:ext cx="12192000" cy="0"/>
          </a:xfrm>
          <a:prstGeom prst="line">
            <a:avLst/>
          </a:prstGeom>
          <a:ln w="63500">
            <a:solidFill>
              <a:srgbClr val="022F6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-300" normalizeH="0" baseline="0" noProof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편성</a:t>
            </a:r>
            <a:r>
              <a:rPr lang="en-US" altLang="ko-KR" sz="6000" b="1" spc="-30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6000" b="1" spc="-30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유의사항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6" y="1421566"/>
            <a:ext cx="11944942" cy="5347534"/>
          </a:xfrm>
          <a:prstGeom prst="rect">
            <a:avLst/>
          </a:prstGeom>
        </p:spPr>
      </p:pic>
      <p:grpSp>
        <p:nvGrpSpPr>
          <p:cNvPr id="5" name="그룹 1003"/>
          <p:cNvGrpSpPr/>
          <p:nvPr/>
        </p:nvGrpSpPr>
        <p:grpSpPr>
          <a:xfrm>
            <a:off x="1154774" y="1881509"/>
            <a:ext cx="6325889" cy="4353829"/>
            <a:chOff x="4803665" y="2316937"/>
            <a:chExt cx="9261972" cy="6533333"/>
          </a:xfrm>
        </p:grpSpPr>
        <p:pic>
          <p:nvPicPr>
            <p:cNvPr id="6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3665" y="2316937"/>
              <a:ext cx="9261972" cy="65333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33055" y="3544388"/>
            <a:ext cx="2769325" cy="1480405"/>
          </a:xfrm>
          <a:prstGeom prst="rect">
            <a:avLst/>
          </a:prstGeom>
          <a:solidFill>
            <a:srgbClr val="D2DEE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최종 예산 확정 후 포함</a:t>
            </a:r>
            <a:r>
              <a:rPr lang="en-US" altLang="ko-KR" sz="3200" spc="-15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(2</a:t>
            </a:r>
            <a:r>
              <a:rPr lang="ko-KR" altLang="en-US" sz="3200" spc="-15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월말</a:t>
            </a:r>
            <a:r>
              <a:rPr lang="en-US" altLang="ko-KR" sz="3200" spc="-15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3200" spc="-150" dirty="0">
              <a:solidFill>
                <a:srgbClr val="FF0000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90637" y="121921"/>
            <a:ext cx="10058400" cy="6113418"/>
            <a:chOff x="190637" y="121921"/>
            <a:chExt cx="10058400" cy="611341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37" y="121921"/>
              <a:ext cx="10058400" cy="6113418"/>
            </a:xfrm>
            <a:prstGeom prst="rect">
              <a:avLst/>
            </a:prstGeom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4328160" y="221237"/>
              <a:ext cx="1018903" cy="3535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4441371" y="2934789"/>
            <a:ext cx="3204755" cy="2168434"/>
          </a:xfrm>
          <a:prstGeom prst="roundRect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4</a:t>
            </a:r>
            <a:r>
              <a:rPr lang="ko-KR" altLang="en-US" sz="40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000" b="1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neis</a:t>
            </a:r>
            <a:r>
              <a:rPr lang="ko-KR" altLang="en-US" sz="40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en-US" altLang="ko-KR" sz="40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ko-KR" altLang="en-US" sz="40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편제 컨설팅</a:t>
            </a:r>
            <a:endParaRPr lang="en-US" altLang="ko-KR" sz="40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ko-KR" altLang="en-US" sz="40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일치 여부 </a:t>
            </a:r>
          </a:p>
        </p:txBody>
      </p:sp>
    </p:spTree>
    <p:extLst>
      <p:ext uri="{BB962C8B-B14F-4D97-AF65-F5344CB8AC3E}">
        <p14:creationId xmlns:p14="http://schemas.microsoft.com/office/powerpoint/2010/main" val="1983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 noProof="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교육과정 컨설팅 방법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6" y="1421566"/>
            <a:ext cx="11944942" cy="53475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20" y="1918870"/>
            <a:ext cx="10018209" cy="4352925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5690507" y="3209925"/>
            <a:ext cx="7239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828675" y="4137123"/>
            <a:ext cx="1152525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221238"/>
            <a:ext cx="11601450" cy="64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800" b="1" spc="-300" noProof="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교육과정 편제와 학점 배당 편성 절차</a:t>
            </a:r>
            <a:endParaRPr kumimoji="0" lang="ko-KR" altLang="en-US" sz="58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6" y="1421566"/>
            <a:ext cx="11944942" cy="5347534"/>
          </a:xfrm>
          <a:prstGeom prst="rect">
            <a:avLst/>
          </a:prstGeom>
        </p:spPr>
      </p:pic>
      <p:grpSp>
        <p:nvGrpSpPr>
          <p:cNvPr id="4" name="그룹 1003"/>
          <p:cNvGrpSpPr/>
          <p:nvPr/>
        </p:nvGrpSpPr>
        <p:grpSpPr>
          <a:xfrm>
            <a:off x="952500" y="2133333"/>
            <a:ext cx="10172700" cy="3657867"/>
            <a:chOff x="1831408" y="2133333"/>
            <a:chExt cx="15324824" cy="6971429"/>
          </a:xfrm>
        </p:grpSpPr>
        <p:pic>
          <p:nvPicPr>
            <p:cNvPr id="5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408" y="2133333"/>
              <a:ext cx="15324824" cy="6971429"/>
            </a:xfrm>
            <a:prstGeom prst="rect">
              <a:avLst/>
            </a:prstGeom>
          </p:spPr>
        </p:pic>
      </p:grpSp>
      <p:sp>
        <p:nvSpPr>
          <p:cNvPr id="6" name="오각형 5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p.102</a:t>
            </a:r>
            <a:endParaRPr lang="ko-KR" altLang="en-US" sz="28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258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395972" y="128905"/>
            <a:ext cx="11628956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500" b="1" spc="-300" noProof="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교육과정 편제와 학점 배당 변경 절차</a:t>
            </a:r>
            <a:endParaRPr kumimoji="0" lang="ko-KR" altLang="en-US" sz="55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6" y="1421566"/>
            <a:ext cx="11944942" cy="53475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6" y="1933575"/>
            <a:ext cx="10515601" cy="2952750"/>
          </a:xfrm>
          <a:prstGeom prst="rect">
            <a:avLst/>
          </a:prstGeom>
        </p:spPr>
      </p:pic>
      <p:grpSp>
        <p:nvGrpSpPr>
          <p:cNvPr id="8" name="그룹 1004"/>
          <p:cNvGrpSpPr/>
          <p:nvPr/>
        </p:nvGrpSpPr>
        <p:grpSpPr>
          <a:xfrm>
            <a:off x="794656" y="4799664"/>
            <a:ext cx="10552381" cy="1382061"/>
            <a:chOff x="3961905" y="7485714"/>
            <a:chExt cx="10552381" cy="1655740"/>
          </a:xfrm>
        </p:grpSpPr>
        <p:pic>
          <p:nvPicPr>
            <p:cNvPr id="11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1905" y="7485714"/>
              <a:ext cx="10552381" cy="1655740"/>
            </a:xfrm>
            <a:prstGeom prst="rect">
              <a:avLst/>
            </a:prstGeom>
          </p:spPr>
        </p:pic>
      </p:grpSp>
      <p:sp>
        <p:nvSpPr>
          <p:cNvPr id="7" name="오각형 6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p.102</a:t>
            </a:r>
            <a:endParaRPr lang="ko-KR" altLang="en-US" sz="28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1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새로운 교과목 신설 승인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6" y="1421566"/>
            <a:ext cx="11944942" cy="53475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450" y="2305050"/>
            <a:ext cx="10334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2015 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개정 교육과정 내 교과목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– </a:t>
            </a:r>
            <a:r>
              <a:rPr lang="ko-KR" altLang="en-US" sz="36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자동 청문</a:t>
            </a:r>
            <a:endParaRPr lang="en-US" altLang="ko-KR" sz="3600" dirty="0">
              <a:solidFill>
                <a:srgbClr val="FF0000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36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2022 </a:t>
            </a:r>
            <a:r>
              <a:rPr lang="ko-KR" altLang="en-US" sz="36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개정 교육과정 </a:t>
            </a:r>
            <a:r>
              <a:rPr lang="ko-KR" altLang="en-US" sz="3600" spc="-15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새로운 교과목 신설 승인 절차 준수</a:t>
            </a:r>
            <a:endParaRPr lang="en-US" altLang="ko-KR" sz="3600" spc="-150" dirty="0">
              <a:solidFill>
                <a:srgbClr val="FF0000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타 시도 교육감 승인 교과목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고시외과목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- 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해당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승인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교육청 </a:t>
            </a:r>
            <a:r>
              <a:rPr lang="ko-KR" altLang="en-US" sz="36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한시적 사용승인 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없이 </a:t>
            </a:r>
            <a:r>
              <a:rPr lang="ko-KR" altLang="en-US" sz="36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사용 불가</a:t>
            </a:r>
            <a:endParaRPr lang="en-US" altLang="ko-KR" sz="3600" dirty="0">
              <a:solidFill>
                <a:srgbClr val="FF0000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endParaRPr lang="ko-KR" altLang="en-US" dirty="0"/>
          </a:p>
        </p:txBody>
      </p:sp>
      <p:sp>
        <p:nvSpPr>
          <p:cNvPr id="5" name="오각형 4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p.81</a:t>
            </a:r>
            <a:endParaRPr lang="ko-KR" altLang="en-US" sz="28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180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F6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>
            <a:extLst>
              <a:ext uri="{FF2B5EF4-FFF2-40B4-BE49-F238E27FC236}">
                <a16:creationId xmlns:a16="http://schemas.microsoft.com/office/drawing/2014/main" id="{E96814B0-E7F0-44BA-84C5-46B5A9412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A2D12-F550-4F3F-96D9-BCB94C93C949}"/>
              </a:ext>
            </a:extLst>
          </p:cNvPr>
          <p:cNvSpPr txBox="1"/>
          <p:nvPr/>
        </p:nvSpPr>
        <p:spPr>
          <a:xfrm>
            <a:off x="296537" y="2995076"/>
            <a:ext cx="1159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고교</a:t>
            </a:r>
            <a:r>
              <a:rPr kumimoji="0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-</a:t>
            </a: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대학 연계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srgbClr val="022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공동교육과정</a:t>
            </a:r>
          </a:p>
        </p:txBody>
      </p:sp>
      <p:pic>
        <p:nvPicPr>
          <p:cNvPr id="11" name="Picture 2" descr="공지 및 자료실&lt;고교학점제&lt;화암고등학교">
            <a:extLst>
              <a:ext uri="{FF2B5EF4-FFF2-40B4-BE49-F238E27FC236}">
                <a16:creationId xmlns:a16="http://schemas.microsoft.com/office/drawing/2014/main" id="{8472D7D8-F4BD-42BB-9AD6-2A2C48F5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41" y="-332555"/>
            <a:ext cx="4766099" cy="20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46D2DE-B83E-4649-B22F-61A4EEBB9BE4}"/>
              </a:ext>
            </a:extLst>
          </p:cNvPr>
          <p:cNvSpPr txBox="1"/>
          <p:nvPr/>
        </p:nvSpPr>
        <p:spPr>
          <a:xfrm>
            <a:off x="232012" y="163773"/>
            <a:ext cx="9553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안내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Ⅱ 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22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5E2EFC9-D782-47DD-864B-875E9B21E08C}"/>
              </a:ext>
            </a:extLst>
          </p:cNvPr>
          <p:cNvCxnSpPr>
            <a:cxnSpLocks/>
          </p:cNvCxnSpPr>
          <p:nvPr/>
        </p:nvCxnSpPr>
        <p:spPr>
          <a:xfrm>
            <a:off x="0" y="1270000"/>
            <a:ext cx="12192000" cy="0"/>
          </a:xfrm>
          <a:prstGeom prst="line">
            <a:avLst/>
          </a:prstGeom>
          <a:ln w="63500">
            <a:solidFill>
              <a:srgbClr val="022F6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277" y="1438182"/>
            <a:ext cx="11944942" cy="5129625"/>
          </a:xfrm>
          <a:prstGeom prst="rect">
            <a:avLst/>
          </a:prstGeom>
        </p:spPr>
      </p:pic>
      <p:pic>
        <p:nvPicPr>
          <p:cNvPr id="7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60541" y="5890220"/>
            <a:ext cx="341128" cy="296393"/>
          </a:xfrm>
          <a:prstGeom prst="rect">
            <a:avLst/>
          </a:prstGeom>
        </p:spPr>
      </p:pic>
      <p:pic>
        <p:nvPicPr>
          <p:cNvPr id="8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724" y="5332305"/>
            <a:ext cx="1939122" cy="1079620"/>
          </a:xfrm>
          <a:prstGeom prst="rect">
            <a:avLst/>
          </a:prstGeom>
        </p:spPr>
      </p:pic>
      <p:pic>
        <p:nvPicPr>
          <p:cNvPr id="11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724" y="1882882"/>
            <a:ext cx="482334" cy="665207"/>
          </a:xfrm>
          <a:prstGeom prst="rect">
            <a:avLst/>
          </a:prstGeom>
        </p:spPr>
      </p:pic>
      <p:pic>
        <p:nvPicPr>
          <p:cNvPr id="25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3788" y="2252563"/>
            <a:ext cx="2158924" cy="3686805"/>
          </a:xfrm>
          <a:prstGeom prst="rect">
            <a:avLst/>
          </a:prstGeom>
        </p:spPr>
      </p:pic>
      <p:sp>
        <p:nvSpPr>
          <p:cNvPr id="36" name="object 39"/>
          <p:cNvSpPr/>
          <p:nvPr/>
        </p:nvSpPr>
        <p:spPr>
          <a:xfrm>
            <a:off x="2765799" y="4767682"/>
            <a:ext cx="408352" cy="381108"/>
          </a:xfrm>
          <a:custGeom>
            <a:avLst/>
            <a:gdLst/>
            <a:ahLst/>
            <a:cxnLst/>
            <a:rect l="l" t="t" r="r" b="b"/>
            <a:pathLst>
              <a:path w="445135" h="433070">
                <a:moveTo>
                  <a:pt x="262286" y="383794"/>
                </a:moveTo>
                <a:lnTo>
                  <a:pt x="246633" y="383794"/>
                </a:lnTo>
                <a:lnTo>
                  <a:pt x="242379" y="393211"/>
                </a:lnTo>
                <a:lnTo>
                  <a:pt x="236600" y="402748"/>
                </a:lnTo>
                <a:lnTo>
                  <a:pt x="229203" y="411761"/>
                </a:lnTo>
                <a:lnTo>
                  <a:pt x="220090" y="419608"/>
                </a:lnTo>
                <a:lnTo>
                  <a:pt x="217296" y="421513"/>
                </a:lnTo>
                <a:lnTo>
                  <a:pt x="216407" y="424306"/>
                </a:lnTo>
                <a:lnTo>
                  <a:pt x="217296" y="428117"/>
                </a:lnTo>
                <a:lnTo>
                  <a:pt x="218312" y="430911"/>
                </a:lnTo>
                <a:lnTo>
                  <a:pt x="221106" y="432816"/>
                </a:lnTo>
                <a:lnTo>
                  <a:pt x="223900" y="432816"/>
                </a:lnTo>
                <a:lnTo>
                  <a:pt x="241522" y="431143"/>
                </a:lnTo>
                <a:lnTo>
                  <a:pt x="281908" y="420100"/>
                </a:lnTo>
                <a:lnTo>
                  <a:pt x="289025" y="415797"/>
                </a:lnTo>
                <a:lnTo>
                  <a:pt x="245617" y="415797"/>
                </a:lnTo>
                <a:lnTo>
                  <a:pt x="251503" y="407550"/>
                </a:lnTo>
                <a:lnTo>
                  <a:pt x="256508" y="398303"/>
                </a:lnTo>
                <a:lnTo>
                  <a:pt x="260798" y="388151"/>
                </a:lnTo>
                <a:lnTo>
                  <a:pt x="262286" y="383794"/>
                </a:lnTo>
                <a:close/>
              </a:path>
              <a:path w="445135" h="433070">
                <a:moveTo>
                  <a:pt x="305254" y="15112"/>
                </a:moveTo>
                <a:lnTo>
                  <a:pt x="221995" y="15112"/>
                </a:lnTo>
                <a:lnTo>
                  <a:pt x="269501" y="19835"/>
                </a:lnTo>
                <a:lnTo>
                  <a:pt x="313197" y="33266"/>
                </a:lnTo>
                <a:lnTo>
                  <a:pt x="351808" y="54301"/>
                </a:lnTo>
                <a:lnTo>
                  <a:pt x="384058" y="81837"/>
                </a:lnTo>
                <a:lnTo>
                  <a:pt x="408673" y="114769"/>
                </a:lnTo>
                <a:lnTo>
                  <a:pt x="424376" y="151993"/>
                </a:lnTo>
                <a:lnTo>
                  <a:pt x="429894" y="192404"/>
                </a:lnTo>
                <a:lnTo>
                  <a:pt x="425400" y="228762"/>
                </a:lnTo>
                <a:lnTo>
                  <a:pt x="412321" y="263429"/>
                </a:lnTo>
                <a:lnTo>
                  <a:pt x="391265" y="295096"/>
                </a:lnTo>
                <a:lnTo>
                  <a:pt x="362838" y="322453"/>
                </a:lnTo>
                <a:lnTo>
                  <a:pt x="360933" y="324358"/>
                </a:lnTo>
                <a:lnTo>
                  <a:pt x="360933" y="325373"/>
                </a:lnTo>
                <a:lnTo>
                  <a:pt x="334414" y="366148"/>
                </a:lnTo>
                <a:lnTo>
                  <a:pt x="303275" y="392874"/>
                </a:lnTo>
                <a:lnTo>
                  <a:pt x="272137" y="408455"/>
                </a:lnTo>
                <a:lnTo>
                  <a:pt x="245617" y="415797"/>
                </a:lnTo>
                <a:lnTo>
                  <a:pt x="289025" y="415797"/>
                </a:lnTo>
                <a:lnTo>
                  <a:pt x="330628" y="390650"/>
                </a:lnTo>
                <a:lnTo>
                  <a:pt x="373252" y="333755"/>
                </a:lnTo>
                <a:lnTo>
                  <a:pt x="403592" y="303740"/>
                </a:lnTo>
                <a:lnTo>
                  <a:pt x="426132" y="269462"/>
                </a:lnTo>
                <a:lnTo>
                  <a:pt x="440172" y="231993"/>
                </a:lnTo>
                <a:lnTo>
                  <a:pt x="445007" y="192404"/>
                </a:lnTo>
                <a:lnTo>
                  <a:pt x="439099" y="148476"/>
                </a:lnTo>
                <a:lnTo>
                  <a:pt x="422278" y="108051"/>
                </a:lnTo>
                <a:lnTo>
                  <a:pt x="395902" y="72316"/>
                </a:lnTo>
                <a:lnTo>
                  <a:pt x="361328" y="42457"/>
                </a:lnTo>
                <a:lnTo>
                  <a:pt x="319914" y="19660"/>
                </a:lnTo>
                <a:lnTo>
                  <a:pt x="305254" y="15112"/>
                </a:lnTo>
                <a:close/>
              </a:path>
              <a:path w="445135" h="433070">
                <a:moveTo>
                  <a:pt x="221995" y="0"/>
                </a:moveTo>
                <a:lnTo>
                  <a:pt x="171350" y="5112"/>
                </a:lnTo>
                <a:lnTo>
                  <a:pt x="124722" y="19660"/>
                </a:lnTo>
                <a:lnTo>
                  <a:pt x="83489" y="42457"/>
                </a:lnTo>
                <a:lnTo>
                  <a:pt x="49025" y="72316"/>
                </a:lnTo>
                <a:lnTo>
                  <a:pt x="22705" y="108051"/>
                </a:lnTo>
                <a:lnTo>
                  <a:pt x="5905" y="148476"/>
                </a:lnTo>
                <a:lnTo>
                  <a:pt x="0" y="192404"/>
                </a:lnTo>
                <a:lnTo>
                  <a:pt x="5905" y="236606"/>
                </a:lnTo>
                <a:lnTo>
                  <a:pt x="22705" y="277121"/>
                </a:lnTo>
                <a:lnTo>
                  <a:pt x="49025" y="312816"/>
                </a:lnTo>
                <a:lnTo>
                  <a:pt x="83489" y="342555"/>
                </a:lnTo>
                <a:lnTo>
                  <a:pt x="124722" y="365202"/>
                </a:lnTo>
                <a:lnTo>
                  <a:pt x="171350" y="379623"/>
                </a:lnTo>
                <a:lnTo>
                  <a:pt x="221995" y="384683"/>
                </a:lnTo>
                <a:lnTo>
                  <a:pt x="238124" y="384683"/>
                </a:lnTo>
                <a:lnTo>
                  <a:pt x="246633" y="383794"/>
                </a:lnTo>
                <a:lnTo>
                  <a:pt x="262286" y="383794"/>
                </a:lnTo>
                <a:lnTo>
                  <a:pt x="264540" y="377190"/>
                </a:lnTo>
                <a:lnTo>
                  <a:pt x="264540" y="371475"/>
                </a:lnTo>
                <a:lnTo>
                  <a:pt x="262635" y="369697"/>
                </a:lnTo>
                <a:lnTo>
                  <a:pt x="221995" y="369697"/>
                </a:lnTo>
                <a:lnTo>
                  <a:pt x="174546" y="365021"/>
                </a:lnTo>
                <a:lnTo>
                  <a:pt x="130995" y="351699"/>
                </a:lnTo>
                <a:lnTo>
                  <a:pt x="92583" y="330788"/>
                </a:lnTo>
                <a:lnTo>
                  <a:pt x="60549" y="303345"/>
                </a:lnTo>
                <a:lnTo>
                  <a:pt x="36133" y="270429"/>
                </a:lnTo>
                <a:lnTo>
                  <a:pt x="20574" y="233096"/>
                </a:lnTo>
                <a:lnTo>
                  <a:pt x="15112" y="192404"/>
                </a:lnTo>
                <a:lnTo>
                  <a:pt x="20574" y="151993"/>
                </a:lnTo>
                <a:lnTo>
                  <a:pt x="36133" y="114769"/>
                </a:lnTo>
                <a:lnTo>
                  <a:pt x="60549" y="81837"/>
                </a:lnTo>
                <a:lnTo>
                  <a:pt x="92583" y="54301"/>
                </a:lnTo>
                <a:lnTo>
                  <a:pt x="130995" y="33266"/>
                </a:lnTo>
                <a:lnTo>
                  <a:pt x="174546" y="19835"/>
                </a:lnTo>
                <a:lnTo>
                  <a:pt x="221995" y="15112"/>
                </a:lnTo>
                <a:lnTo>
                  <a:pt x="305254" y="15112"/>
                </a:lnTo>
                <a:lnTo>
                  <a:pt x="273018" y="5112"/>
                </a:lnTo>
                <a:lnTo>
                  <a:pt x="221995" y="0"/>
                </a:lnTo>
                <a:close/>
              </a:path>
              <a:path w="445135" h="433070">
                <a:moveTo>
                  <a:pt x="258825" y="366776"/>
                </a:moveTo>
                <a:lnTo>
                  <a:pt x="256031" y="366776"/>
                </a:lnTo>
                <a:lnTo>
                  <a:pt x="256031" y="367791"/>
                </a:lnTo>
                <a:lnTo>
                  <a:pt x="239061" y="369077"/>
                </a:lnTo>
                <a:lnTo>
                  <a:pt x="230546" y="369524"/>
                </a:lnTo>
                <a:lnTo>
                  <a:pt x="221995" y="369697"/>
                </a:lnTo>
                <a:lnTo>
                  <a:pt x="262635" y="369697"/>
                </a:lnTo>
                <a:lnTo>
                  <a:pt x="261746" y="367791"/>
                </a:lnTo>
                <a:lnTo>
                  <a:pt x="258825" y="366776"/>
                </a:lnTo>
                <a:close/>
              </a:path>
            </a:pathLst>
          </a:custGeom>
          <a:solidFill>
            <a:srgbClr val="F58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6"/>
          <p:cNvSpPr/>
          <p:nvPr/>
        </p:nvSpPr>
        <p:spPr>
          <a:xfrm>
            <a:off x="5540965" y="5034570"/>
            <a:ext cx="37864" cy="125173"/>
          </a:xfrm>
          <a:custGeom>
            <a:avLst/>
            <a:gdLst/>
            <a:ahLst/>
            <a:cxnLst/>
            <a:rect l="l" t="t" r="r" b="b"/>
            <a:pathLst>
              <a:path w="41275" h="142239">
                <a:moveTo>
                  <a:pt x="41148" y="0"/>
                </a:moveTo>
                <a:lnTo>
                  <a:pt x="29753" y="2200"/>
                </a:lnTo>
                <a:lnTo>
                  <a:pt x="18954" y="6270"/>
                </a:lnTo>
                <a:lnTo>
                  <a:pt x="8965" y="12126"/>
                </a:lnTo>
                <a:lnTo>
                  <a:pt x="0" y="19685"/>
                </a:lnTo>
                <a:lnTo>
                  <a:pt x="0" y="121285"/>
                </a:lnTo>
                <a:lnTo>
                  <a:pt x="8965" y="128783"/>
                </a:lnTo>
                <a:lnTo>
                  <a:pt x="18954" y="134699"/>
                </a:lnTo>
                <a:lnTo>
                  <a:pt x="29753" y="139019"/>
                </a:lnTo>
                <a:lnTo>
                  <a:pt x="41148" y="141732"/>
                </a:lnTo>
                <a:lnTo>
                  <a:pt x="41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8"/>
          <p:cNvSpPr/>
          <p:nvPr/>
        </p:nvSpPr>
        <p:spPr>
          <a:xfrm>
            <a:off x="5447296" y="5034570"/>
            <a:ext cx="37864" cy="125173"/>
          </a:xfrm>
          <a:custGeom>
            <a:avLst/>
            <a:gdLst/>
            <a:ahLst/>
            <a:cxnLst/>
            <a:rect l="l" t="t" r="r" b="b"/>
            <a:pathLst>
              <a:path w="41275" h="142239">
                <a:moveTo>
                  <a:pt x="0" y="0"/>
                </a:moveTo>
                <a:lnTo>
                  <a:pt x="0" y="141732"/>
                </a:lnTo>
                <a:lnTo>
                  <a:pt x="11340" y="139019"/>
                </a:lnTo>
                <a:lnTo>
                  <a:pt x="22145" y="134699"/>
                </a:lnTo>
                <a:lnTo>
                  <a:pt x="32164" y="128783"/>
                </a:lnTo>
                <a:lnTo>
                  <a:pt x="41148" y="121285"/>
                </a:lnTo>
                <a:lnTo>
                  <a:pt x="41148" y="19685"/>
                </a:lnTo>
                <a:lnTo>
                  <a:pt x="32164" y="12126"/>
                </a:lnTo>
                <a:lnTo>
                  <a:pt x="22145" y="6270"/>
                </a:lnTo>
                <a:lnTo>
                  <a:pt x="11340" y="2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9"/>
          <p:cNvSpPr/>
          <p:nvPr/>
        </p:nvSpPr>
        <p:spPr>
          <a:xfrm>
            <a:off x="5185857" y="4775729"/>
            <a:ext cx="228351" cy="447048"/>
          </a:xfrm>
          <a:custGeom>
            <a:avLst/>
            <a:gdLst/>
            <a:ahLst/>
            <a:cxnLst/>
            <a:rect l="l" t="t" r="r" b="b"/>
            <a:pathLst>
              <a:path w="248920" h="508000">
                <a:moveTo>
                  <a:pt x="70104" y="306451"/>
                </a:moveTo>
                <a:lnTo>
                  <a:pt x="66675" y="303276"/>
                </a:lnTo>
                <a:lnTo>
                  <a:pt x="61595" y="303276"/>
                </a:lnTo>
                <a:lnTo>
                  <a:pt x="3429" y="303276"/>
                </a:lnTo>
                <a:lnTo>
                  <a:pt x="0" y="306451"/>
                </a:lnTo>
                <a:lnTo>
                  <a:pt x="0" y="316103"/>
                </a:lnTo>
                <a:lnTo>
                  <a:pt x="3429" y="320040"/>
                </a:lnTo>
                <a:lnTo>
                  <a:pt x="66675" y="320040"/>
                </a:lnTo>
                <a:lnTo>
                  <a:pt x="70104" y="316103"/>
                </a:lnTo>
                <a:lnTo>
                  <a:pt x="70104" y="306451"/>
                </a:lnTo>
                <a:close/>
              </a:path>
              <a:path w="248920" h="508000">
                <a:moveTo>
                  <a:pt x="111252" y="163576"/>
                </a:moveTo>
                <a:lnTo>
                  <a:pt x="109601" y="158369"/>
                </a:lnTo>
                <a:lnTo>
                  <a:pt x="105283" y="155829"/>
                </a:lnTo>
                <a:lnTo>
                  <a:pt x="55880" y="126492"/>
                </a:lnTo>
                <a:lnTo>
                  <a:pt x="50038" y="128270"/>
                </a:lnTo>
                <a:lnTo>
                  <a:pt x="47371" y="132588"/>
                </a:lnTo>
                <a:lnTo>
                  <a:pt x="45720" y="136906"/>
                </a:lnTo>
                <a:lnTo>
                  <a:pt x="46609" y="141986"/>
                </a:lnTo>
                <a:lnTo>
                  <a:pt x="50800" y="144653"/>
                </a:lnTo>
                <a:lnTo>
                  <a:pt x="96774" y="171323"/>
                </a:lnTo>
                <a:lnTo>
                  <a:pt x="97663" y="172212"/>
                </a:lnTo>
                <a:lnTo>
                  <a:pt x="104394" y="172212"/>
                </a:lnTo>
                <a:lnTo>
                  <a:pt x="106934" y="170434"/>
                </a:lnTo>
                <a:lnTo>
                  <a:pt x="108712" y="167894"/>
                </a:lnTo>
                <a:lnTo>
                  <a:pt x="111252" y="163576"/>
                </a:lnTo>
                <a:close/>
              </a:path>
              <a:path w="248920" h="508000">
                <a:moveTo>
                  <a:pt x="131064" y="306451"/>
                </a:moveTo>
                <a:lnTo>
                  <a:pt x="126746" y="303276"/>
                </a:lnTo>
                <a:lnTo>
                  <a:pt x="121666" y="303276"/>
                </a:lnTo>
                <a:lnTo>
                  <a:pt x="100330" y="303276"/>
                </a:lnTo>
                <a:lnTo>
                  <a:pt x="96012" y="306451"/>
                </a:lnTo>
                <a:lnTo>
                  <a:pt x="96012" y="316103"/>
                </a:lnTo>
                <a:lnTo>
                  <a:pt x="100330" y="320040"/>
                </a:lnTo>
                <a:lnTo>
                  <a:pt x="126746" y="320040"/>
                </a:lnTo>
                <a:lnTo>
                  <a:pt x="131064" y="316103"/>
                </a:lnTo>
                <a:lnTo>
                  <a:pt x="131064" y="306451"/>
                </a:lnTo>
                <a:close/>
              </a:path>
              <a:path w="248920" h="508000">
                <a:moveTo>
                  <a:pt x="163068" y="194564"/>
                </a:moveTo>
                <a:lnTo>
                  <a:pt x="161417" y="189357"/>
                </a:lnTo>
                <a:lnTo>
                  <a:pt x="157099" y="186690"/>
                </a:lnTo>
                <a:lnTo>
                  <a:pt x="142494" y="177927"/>
                </a:lnTo>
                <a:lnTo>
                  <a:pt x="138303" y="175260"/>
                </a:lnTo>
                <a:lnTo>
                  <a:pt x="133096" y="177038"/>
                </a:lnTo>
                <a:lnTo>
                  <a:pt x="130556" y="181356"/>
                </a:lnTo>
                <a:lnTo>
                  <a:pt x="128016" y="185801"/>
                </a:lnTo>
                <a:lnTo>
                  <a:pt x="129667" y="191008"/>
                </a:lnTo>
                <a:lnTo>
                  <a:pt x="133985" y="193675"/>
                </a:lnTo>
                <a:lnTo>
                  <a:pt x="148590" y="202438"/>
                </a:lnTo>
                <a:lnTo>
                  <a:pt x="149352" y="203327"/>
                </a:lnTo>
                <a:lnTo>
                  <a:pt x="151130" y="204216"/>
                </a:lnTo>
                <a:lnTo>
                  <a:pt x="156210" y="204216"/>
                </a:lnTo>
                <a:lnTo>
                  <a:pt x="158750" y="202438"/>
                </a:lnTo>
                <a:lnTo>
                  <a:pt x="160528" y="199009"/>
                </a:lnTo>
                <a:lnTo>
                  <a:pt x="163068" y="194564"/>
                </a:lnTo>
                <a:close/>
              </a:path>
              <a:path w="248920" h="508000">
                <a:moveTo>
                  <a:pt x="170688" y="489204"/>
                </a:moveTo>
                <a:lnTo>
                  <a:pt x="159385" y="489204"/>
                </a:lnTo>
                <a:lnTo>
                  <a:pt x="156718" y="490093"/>
                </a:lnTo>
                <a:lnTo>
                  <a:pt x="155067" y="491871"/>
                </a:lnTo>
                <a:lnTo>
                  <a:pt x="153289" y="493522"/>
                </a:lnTo>
                <a:lnTo>
                  <a:pt x="152400" y="496189"/>
                </a:lnTo>
                <a:lnTo>
                  <a:pt x="152400" y="503174"/>
                </a:lnTo>
                <a:lnTo>
                  <a:pt x="156718" y="507492"/>
                </a:lnTo>
                <a:lnTo>
                  <a:pt x="166370" y="507492"/>
                </a:lnTo>
                <a:lnTo>
                  <a:pt x="170688" y="503174"/>
                </a:lnTo>
                <a:lnTo>
                  <a:pt x="170688" y="489204"/>
                </a:lnTo>
                <a:close/>
              </a:path>
              <a:path w="248920" h="508000">
                <a:moveTo>
                  <a:pt x="219456" y="54737"/>
                </a:moveTo>
                <a:lnTo>
                  <a:pt x="216916" y="50546"/>
                </a:lnTo>
                <a:lnTo>
                  <a:pt x="187706" y="1651"/>
                </a:lnTo>
                <a:lnTo>
                  <a:pt x="182499" y="0"/>
                </a:lnTo>
                <a:lnTo>
                  <a:pt x="173990" y="5080"/>
                </a:lnTo>
                <a:lnTo>
                  <a:pt x="172212" y="10160"/>
                </a:lnTo>
                <a:lnTo>
                  <a:pt x="174752" y="14351"/>
                </a:lnTo>
                <a:lnTo>
                  <a:pt x="201422" y="59817"/>
                </a:lnTo>
                <a:lnTo>
                  <a:pt x="203073" y="62357"/>
                </a:lnTo>
                <a:lnTo>
                  <a:pt x="206629" y="64008"/>
                </a:lnTo>
                <a:lnTo>
                  <a:pt x="212598" y="64008"/>
                </a:lnTo>
                <a:lnTo>
                  <a:pt x="213487" y="63119"/>
                </a:lnTo>
                <a:lnTo>
                  <a:pt x="217678" y="60579"/>
                </a:lnTo>
                <a:lnTo>
                  <a:pt x="219456" y="54737"/>
                </a:lnTo>
                <a:close/>
              </a:path>
              <a:path w="248920" h="508000">
                <a:moveTo>
                  <a:pt x="248412" y="107950"/>
                </a:moveTo>
                <a:lnTo>
                  <a:pt x="246761" y="103632"/>
                </a:lnTo>
                <a:lnTo>
                  <a:pt x="238379" y="89027"/>
                </a:lnTo>
                <a:lnTo>
                  <a:pt x="235966" y="84709"/>
                </a:lnTo>
                <a:lnTo>
                  <a:pt x="230124" y="83820"/>
                </a:lnTo>
                <a:lnTo>
                  <a:pt x="225933" y="86360"/>
                </a:lnTo>
                <a:lnTo>
                  <a:pt x="221869" y="89027"/>
                </a:lnTo>
                <a:lnTo>
                  <a:pt x="220980" y="94107"/>
                </a:lnTo>
                <a:lnTo>
                  <a:pt x="223520" y="98425"/>
                </a:lnTo>
                <a:lnTo>
                  <a:pt x="231013" y="113030"/>
                </a:lnTo>
                <a:lnTo>
                  <a:pt x="232664" y="115570"/>
                </a:lnTo>
                <a:lnTo>
                  <a:pt x="235966" y="117348"/>
                </a:lnTo>
                <a:lnTo>
                  <a:pt x="241808" y="117348"/>
                </a:lnTo>
                <a:lnTo>
                  <a:pt x="243459" y="116459"/>
                </a:lnTo>
                <a:lnTo>
                  <a:pt x="247523" y="113919"/>
                </a:lnTo>
                <a:lnTo>
                  <a:pt x="248412" y="107950"/>
                </a:lnTo>
                <a:close/>
              </a:path>
            </a:pathLst>
          </a:custGeom>
          <a:solidFill>
            <a:srgbClr val="EF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모서리가 둥근 직사각형 2"/>
          <p:cNvSpPr/>
          <p:nvPr/>
        </p:nvSpPr>
        <p:spPr>
          <a:xfrm>
            <a:off x="2576945" y="4581526"/>
            <a:ext cx="3001884" cy="906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7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2776" y="2252563"/>
            <a:ext cx="2158924" cy="3686805"/>
          </a:xfrm>
          <a:prstGeom prst="rect">
            <a:avLst/>
          </a:prstGeom>
        </p:spPr>
      </p:pic>
      <p:pic>
        <p:nvPicPr>
          <p:cNvPr id="7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6983" y="2252563"/>
            <a:ext cx="2158924" cy="3686805"/>
          </a:xfrm>
          <a:prstGeom prst="rect">
            <a:avLst/>
          </a:prstGeom>
        </p:spPr>
      </p:pic>
      <p:pic>
        <p:nvPicPr>
          <p:cNvPr id="79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5907" y="2252563"/>
            <a:ext cx="2158924" cy="3686805"/>
          </a:xfrm>
          <a:prstGeom prst="rect">
            <a:avLst/>
          </a:prstGeom>
        </p:spPr>
      </p:pic>
      <p:pic>
        <p:nvPicPr>
          <p:cNvPr id="80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12758" y="2265989"/>
            <a:ext cx="2158924" cy="3686805"/>
          </a:xfrm>
          <a:prstGeom prst="rect">
            <a:avLst/>
          </a:prstGeom>
        </p:spPr>
      </p:pic>
      <p:sp>
        <p:nvSpPr>
          <p:cNvPr id="89" name="모서리가 둥근 직사각형 88"/>
          <p:cNvSpPr/>
          <p:nvPr/>
        </p:nvSpPr>
        <p:spPr>
          <a:xfrm>
            <a:off x="7377226" y="2445889"/>
            <a:ext cx="1745673" cy="3300152"/>
          </a:xfrm>
          <a:prstGeom prst="roundRect">
            <a:avLst/>
          </a:prstGeom>
          <a:solidFill>
            <a:srgbClr val="8B2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7377225" y="3047943"/>
            <a:ext cx="1745673" cy="2585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7489447" y="2539199"/>
            <a:ext cx="1490971" cy="400110"/>
          </a:xfrm>
          <a:prstGeom prst="rect">
            <a:avLst/>
          </a:prstGeom>
          <a:solidFill>
            <a:srgbClr val="8B294F"/>
          </a:solidFill>
        </p:spPr>
        <p:txBody>
          <a:bodyPr wrap="square" rtlCol="0">
            <a:spAutoFit/>
          </a:bodyPr>
          <a:lstStyle/>
          <a:p>
            <a:r>
              <a:rPr lang="en-US" altLang="ko-KR" sz="2000" spc="-3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</a:t>
            </a:r>
            <a:r>
              <a:rPr lang="ko-KR" altLang="en-US" sz="2000" spc="-300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학기 주말 연계</a:t>
            </a:r>
          </a:p>
        </p:txBody>
      </p:sp>
      <p:grpSp>
        <p:nvGrpSpPr>
          <p:cNvPr id="94" name="그룹 93"/>
          <p:cNvGrpSpPr/>
          <p:nvPr/>
        </p:nvGrpSpPr>
        <p:grpSpPr>
          <a:xfrm>
            <a:off x="9485413" y="2459316"/>
            <a:ext cx="1745674" cy="3300152"/>
            <a:chOff x="939337" y="1483567"/>
            <a:chExt cx="1745674" cy="2689422"/>
          </a:xfrm>
        </p:grpSpPr>
        <p:sp>
          <p:nvSpPr>
            <p:cNvPr id="96" name="모서리가 둥근 직사각형 95"/>
            <p:cNvSpPr/>
            <p:nvPr/>
          </p:nvSpPr>
          <p:spPr>
            <a:xfrm>
              <a:off x="939338" y="1483567"/>
              <a:ext cx="1745673" cy="2689422"/>
            </a:xfrm>
            <a:prstGeom prst="roundRect">
              <a:avLst/>
            </a:prstGeom>
            <a:solidFill>
              <a:srgbClr val="66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모서리가 둥근 직사각형 96"/>
            <p:cNvSpPr/>
            <p:nvPr/>
          </p:nvSpPr>
          <p:spPr>
            <a:xfrm>
              <a:off x="939337" y="1974204"/>
              <a:ext cx="1745673" cy="21073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51559" y="1559609"/>
              <a:ext cx="1593724" cy="300983"/>
            </a:xfrm>
            <a:prstGeom prst="rect">
              <a:avLst/>
            </a:prstGeom>
            <a:solidFill>
              <a:srgbClr val="6600CC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pc="-3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겨울방학 창의인재</a:t>
              </a: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5203608" y="2395783"/>
            <a:ext cx="1745674" cy="3300152"/>
            <a:chOff x="939337" y="1483567"/>
            <a:chExt cx="1745674" cy="2689422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939338" y="1483567"/>
              <a:ext cx="1745673" cy="2689422"/>
            </a:xfrm>
            <a:prstGeom prst="roundRect">
              <a:avLst/>
            </a:prstGeom>
            <a:solidFill>
              <a:srgbClr val="C23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모서리가 둥근 직사각형 103"/>
            <p:cNvSpPr/>
            <p:nvPr/>
          </p:nvSpPr>
          <p:spPr>
            <a:xfrm>
              <a:off x="939337" y="1974204"/>
              <a:ext cx="1745673" cy="21073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51559" y="1559609"/>
              <a:ext cx="1490971" cy="326065"/>
            </a:xfrm>
            <a:prstGeom prst="rect">
              <a:avLst/>
            </a:prstGeom>
            <a:solidFill>
              <a:srgbClr val="C23962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spc="-300" dirty="0" err="1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미리가는</a:t>
              </a:r>
              <a:r>
                <a:rPr lang="ko-KR" altLang="en-US" sz="2000" spc="-3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 연구실</a:t>
              </a: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800922" y="2497209"/>
            <a:ext cx="1745674" cy="3300152"/>
            <a:chOff x="939337" y="1483567"/>
            <a:chExt cx="1745674" cy="2689422"/>
          </a:xfrm>
        </p:grpSpPr>
        <p:sp>
          <p:nvSpPr>
            <p:cNvPr id="110" name="모서리가 둥근 직사각형 109"/>
            <p:cNvSpPr/>
            <p:nvPr/>
          </p:nvSpPr>
          <p:spPr>
            <a:xfrm>
              <a:off x="939338" y="1483567"/>
              <a:ext cx="1745673" cy="2689422"/>
            </a:xfrm>
            <a:prstGeom prst="roundRect">
              <a:avLst/>
            </a:prstGeom>
            <a:solidFill>
              <a:srgbClr val="F79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모서리가 둥근 직사각형 110"/>
            <p:cNvSpPr/>
            <p:nvPr/>
          </p:nvSpPr>
          <p:spPr>
            <a:xfrm>
              <a:off x="939337" y="1872256"/>
              <a:ext cx="1745673" cy="21073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51559" y="1559609"/>
              <a:ext cx="1490971" cy="326065"/>
            </a:xfrm>
            <a:prstGeom prst="rect">
              <a:avLst/>
            </a:prstGeom>
            <a:solidFill>
              <a:srgbClr val="F7995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000" spc="-3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1</a:t>
              </a:r>
              <a:r>
                <a:rPr lang="ko-KR" altLang="en-US" sz="2000" spc="-3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학기 주말 연계</a:t>
              </a:r>
            </a:p>
          </p:txBody>
        </p:sp>
        <p:pic>
          <p:nvPicPr>
            <p:cNvPr id="113" name="그림 1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9535" y="3414482"/>
              <a:ext cx="600075" cy="561975"/>
            </a:xfrm>
            <a:prstGeom prst="rect">
              <a:avLst/>
            </a:prstGeom>
          </p:spPr>
        </p:pic>
      </p:grpSp>
      <p:grpSp>
        <p:nvGrpSpPr>
          <p:cNvPr id="122" name="그룹 121"/>
          <p:cNvGrpSpPr/>
          <p:nvPr/>
        </p:nvGrpSpPr>
        <p:grpSpPr>
          <a:xfrm>
            <a:off x="2984938" y="2445889"/>
            <a:ext cx="1745674" cy="3300152"/>
            <a:chOff x="939337" y="1483567"/>
            <a:chExt cx="1745674" cy="2689422"/>
          </a:xfrm>
        </p:grpSpPr>
        <p:sp>
          <p:nvSpPr>
            <p:cNvPr id="124" name="모서리가 둥근 직사각형 123"/>
            <p:cNvSpPr/>
            <p:nvPr/>
          </p:nvSpPr>
          <p:spPr>
            <a:xfrm>
              <a:off x="939338" y="1483567"/>
              <a:ext cx="1745673" cy="2689422"/>
            </a:xfrm>
            <a:prstGeom prst="roundRect">
              <a:avLst/>
            </a:prstGeom>
            <a:solidFill>
              <a:srgbClr val="F36E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모서리가 둥근 직사각형 124"/>
            <p:cNvSpPr/>
            <p:nvPr/>
          </p:nvSpPr>
          <p:spPr>
            <a:xfrm>
              <a:off x="939337" y="1974204"/>
              <a:ext cx="1745673" cy="21073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1883" y="1592317"/>
              <a:ext cx="1613842" cy="313524"/>
            </a:xfrm>
            <a:prstGeom prst="rect">
              <a:avLst/>
            </a:prstGeom>
            <a:solidFill>
              <a:srgbClr val="F36E5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900" spc="-300" dirty="0">
                  <a:solidFill>
                    <a:schemeClr val="bg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찾아가는 여름방학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7594" y="3250600"/>
            <a:ext cx="1643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5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주 주말 운영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(20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시간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4~6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·2-3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년제 대학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84937" y="3267773"/>
            <a:ext cx="1643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여름방학 중 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3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(20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시간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</a:t>
            </a:r>
            <a:r>
              <a:rPr lang="ko-KR" altLang="en-US" sz="2300" b="1" spc="-3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도약지구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내</a:t>
            </a:r>
            <a:b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</a:b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거점고등학교</a:t>
            </a:r>
            <a:b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</a:b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4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년제 대학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45934" y="3281140"/>
            <a:ext cx="1643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여름방학 중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5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(20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시간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team 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선발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군산대학교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62532" y="3259577"/>
            <a:ext cx="1643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5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주 주말 운영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(20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시간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10~11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4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년제 대학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572696" y="3324053"/>
            <a:ext cx="1643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겨울방학 중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4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(20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시간</a:t>
            </a:r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1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endParaRPr lang="en-US" altLang="ko-KR" sz="23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 </a:t>
            </a:r>
            <a:r>
              <a:rPr lang="ko-KR" altLang="en-US" sz="23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전북대학교</a:t>
            </a:r>
          </a:p>
        </p:txBody>
      </p:sp>
      <p:pic>
        <p:nvPicPr>
          <p:cNvPr id="59" name="그래픽 227" descr="ATOM 단색으로 채워진">
            <a:extLst>
              <a:ext uri="{FF2B5EF4-FFF2-40B4-BE49-F238E27FC236}">
                <a16:creationId xmlns:a16="http://schemas.microsoft.com/office/drawing/2014/main" id="{DC57C293-EC5A-4409-ADC5-D65F33F967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80" y="5011239"/>
            <a:ext cx="572493" cy="57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그래픽 233" descr="현미경 단색으로 채워진">
            <a:extLst>
              <a:ext uri="{FF2B5EF4-FFF2-40B4-BE49-F238E27FC236}">
                <a16:creationId xmlns:a16="http://schemas.microsoft.com/office/drawing/2014/main" id="{10E22433-AC68-44EB-AC26-ECEC0F2C06D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05458" y="4820686"/>
            <a:ext cx="629007" cy="629007"/>
          </a:xfrm>
          <a:prstGeom prst="rect">
            <a:avLst/>
          </a:prstGeom>
        </p:spPr>
      </p:pic>
      <p:pic>
        <p:nvPicPr>
          <p:cNvPr id="61" name="그래픽 229" descr="비커 단색으로 채워진">
            <a:extLst>
              <a:ext uri="{FF2B5EF4-FFF2-40B4-BE49-F238E27FC236}">
                <a16:creationId xmlns:a16="http://schemas.microsoft.com/office/drawing/2014/main" id="{C0E75560-80E1-4DFB-AF97-DE83B3098A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649" y="4857779"/>
            <a:ext cx="629007" cy="629007"/>
          </a:xfrm>
          <a:prstGeom prst="rect">
            <a:avLst/>
          </a:prstGeom>
        </p:spPr>
      </p:pic>
      <p:pic>
        <p:nvPicPr>
          <p:cNvPr id="62" name="그래픽 235" descr="시험관 단색으로 채워진">
            <a:extLst>
              <a:ext uri="{FF2B5EF4-FFF2-40B4-BE49-F238E27FC236}">
                <a16:creationId xmlns:a16="http://schemas.microsoft.com/office/drawing/2014/main" id="{536C7C1E-D84B-4A1D-8256-4CD2C9F821B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3305" y="5029543"/>
            <a:ext cx="507737" cy="50773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61966" y="299630"/>
            <a:ext cx="1162895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2024</a:t>
            </a:r>
            <a:r>
              <a:rPr kumimoji="0" lang="ko-KR" altLang="en-US" sz="5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학년도 </a:t>
            </a:r>
            <a:r>
              <a:rPr kumimoji="0" lang="ko-KR" altLang="en-US" sz="5000" b="1" i="0" u="none" strike="noStrike" kern="1200" cap="none" spc="-300" normalizeH="0" baseline="0" noProof="0" dirty="0" err="1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일반고</a:t>
            </a:r>
            <a:r>
              <a:rPr kumimoji="0" lang="en-US" altLang="ko-KR" sz="5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-</a:t>
            </a:r>
            <a:r>
              <a:rPr kumimoji="0" lang="ko-KR" altLang="en-US" sz="5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대학</a:t>
            </a:r>
            <a:r>
              <a:rPr kumimoji="0" lang="ko-KR" altLang="en-US" sz="5000" b="1" i="0" u="none" strike="noStrike" kern="1200" cap="none" spc="-300" normalizeH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연계 </a:t>
            </a:r>
            <a:r>
              <a:rPr kumimoji="0" lang="ko-KR" altLang="en-US" sz="5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주요 내용</a:t>
            </a:r>
          </a:p>
        </p:txBody>
      </p:sp>
    </p:spTree>
    <p:extLst>
      <p:ext uri="{BB962C8B-B14F-4D97-AF65-F5344CB8AC3E}">
        <p14:creationId xmlns:p14="http://schemas.microsoft.com/office/powerpoint/2010/main" val="158213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F6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>
            <a:extLst>
              <a:ext uri="{FF2B5EF4-FFF2-40B4-BE49-F238E27FC236}">
                <a16:creationId xmlns:a16="http://schemas.microsoft.com/office/drawing/2014/main" id="{E96814B0-E7F0-44BA-84C5-46B5A9412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4A2D12-F550-4F3F-96D9-BCB94C93C949}"/>
              </a:ext>
            </a:extLst>
          </p:cNvPr>
          <p:cNvSpPr txBox="1"/>
          <p:nvPr/>
        </p:nvSpPr>
        <p:spPr>
          <a:xfrm>
            <a:off x="309984" y="3429000"/>
            <a:ext cx="1159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최소 성취수준 보장지도</a:t>
            </a:r>
          </a:p>
        </p:txBody>
      </p:sp>
      <p:pic>
        <p:nvPicPr>
          <p:cNvPr id="11" name="Picture 2" descr="공지 및 자료실&lt;고교학점제&lt;화암고등학교">
            <a:extLst>
              <a:ext uri="{FF2B5EF4-FFF2-40B4-BE49-F238E27FC236}">
                <a16:creationId xmlns:a16="http://schemas.microsoft.com/office/drawing/2014/main" id="{8472D7D8-F4BD-42BB-9AD6-2A2C48F5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41" y="-332555"/>
            <a:ext cx="4766099" cy="20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46D2DE-B83E-4649-B22F-61A4EEBB9BE4}"/>
              </a:ext>
            </a:extLst>
          </p:cNvPr>
          <p:cNvSpPr txBox="1"/>
          <p:nvPr/>
        </p:nvSpPr>
        <p:spPr>
          <a:xfrm>
            <a:off x="232012" y="163773"/>
            <a:ext cx="9553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안내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022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Ⅲ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22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C5E2EFC9-D782-47DD-864B-875E9B21E08C}"/>
              </a:ext>
            </a:extLst>
          </p:cNvPr>
          <p:cNvCxnSpPr>
            <a:cxnSpLocks/>
          </p:cNvCxnSpPr>
          <p:nvPr/>
        </p:nvCxnSpPr>
        <p:spPr>
          <a:xfrm>
            <a:off x="0" y="1270000"/>
            <a:ext cx="12192000" cy="0"/>
          </a:xfrm>
          <a:prstGeom prst="line">
            <a:avLst/>
          </a:prstGeom>
          <a:ln w="63500">
            <a:solidFill>
              <a:srgbClr val="022F6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6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ECFA053-A5B5-4883-A683-323D0479EA93}"/>
              </a:ext>
            </a:extLst>
          </p:cNvPr>
          <p:cNvSpPr/>
          <p:nvPr/>
        </p:nvSpPr>
        <p:spPr>
          <a:xfrm>
            <a:off x="323850" y="400050"/>
            <a:ext cx="115443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6875E-25C4-4C0C-B109-038E4249F16F}"/>
              </a:ext>
            </a:extLst>
          </p:cNvPr>
          <p:cNvSpPr txBox="1"/>
          <p:nvPr/>
        </p:nvSpPr>
        <p:spPr>
          <a:xfrm>
            <a:off x="1392498" y="604139"/>
            <a:ext cx="976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'24</a:t>
            </a:r>
            <a:r>
              <a:rPr kumimoji="0" lang="ko-KR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년 최소 성취수준 보장지도 운영 개요</a:t>
            </a:r>
          </a:p>
        </p:txBody>
      </p:sp>
      <p:pic>
        <p:nvPicPr>
          <p:cNvPr id="11" name="그래픽 10" descr="서적 단색으로 채워진">
            <a:extLst>
              <a:ext uri="{FF2B5EF4-FFF2-40B4-BE49-F238E27FC236}">
                <a16:creationId xmlns:a16="http://schemas.microsoft.com/office/drawing/2014/main" id="{6B962222-46BD-4DCD-AC80-FA1984B4FF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974" y="613069"/>
            <a:ext cx="914400" cy="914400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8F5087E-F485-4829-B95B-77A570919601}"/>
              </a:ext>
            </a:extLst>
          </p:cNvPr>
          <p:cNvSpPr/>
          <p:nvPr/>
        </p:nvSpPr>
        <p:spPr>
          <a:xfrm>
            <a:off x="627355" y="1798630"/>
            <a:ext cx="10937289" cy="4350059"/>
          </a:xfrm>
          <a:prstGeom prst="roundRect">
            <a:avLst/>
          </a:prstGeom>
          <a:solidFill>
            <a:srgbClr val="FECD2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2F63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84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2858" y="1740488"/>
            <a:ext cx="5259323" cy="4677156"/>
          </a:xfrm>
          <a:prstGeom prst="rect">
            <a:avLst/>
          </a:prstGeom>
        </p:spPr>
      </p:pic>
      <p:sp>
        <p:nvSpPr>
          <p:cNvPr id="85" name="object 22"/>
          <p:cNvSpPr/>
          <p:nvPr/>
        </p:nvSpPr>
        <p:spPr>
          <a:xfrm>
            <a:off x="6267450" y="1905080"/>
            <a:ext cx="4889500" cy="4307205"/>
          </a:xfrm>
          <a:custGeom>
            <a:avLst/>
            <a:gdLst/>
            <a:ahLst/>
            <a:cxnLst/>
            <a:rect l="l" t="t" r="r" b="b"/>
            <a:pathLst>
              <a:path w="4889500" h="4307205">
                <a:moveTo>
                  <a:pt x="4622165" y="0"/>
                </a:moveTo>
                <a:lnTo>
                  <a:pt x="266827" y="0"/>
                </a:lnTo>
                <a:lnTo>
                  <a:pt x="218876" y="4300"/>
                </a:lnTo>
                <a:lnTo>
                  <a:pt x="173740" y="16698"/>
                </a:lnTo>
                <a:lnTo>
                  <a:pt x="132174" y="36439"/>
                </a:lnTo>
                <a:lnTo>
                  <a:pt x="94932" y="62769"/>
                </a:lnTo>
                <a:lnTo>
                  <a:pt x="62769" y="94932"/>
                </a:lnTo>
                <a:lnTo>
                  <a:pt x="36439" y="132174"/>
                </a:lnTo>
                <a:lnTo>
                  <a:pt x="16698" y="173740"/>
                </a:lnTo>
                <a:lnTo>
                  <a:pt x="4300" y="218876"/>
                </a:lnTo>
                <a:lnTo>
                  <a:pt x="0" y="266826"/>
                </a:lnTo>
                <a:lnTo>
                  <a:pt x="0" y="4040009"/>
                </a:lnTo>
                <a:lnTo>
                  <a:pt x="4300" y="4087970"/>
                </a:lnTo>
                <a:lnTo>
                  <a:pt x="16698" y="4133110"/>
                </a:lnTo>
                <a:lnTo>
                  <a:pt x="36439" y="4174676"/>
                </a:lnTo>
                <a:lnTo>
                  <a:pt x="62769" y="4211915"/>
                </a:lnTo>
                <a:lnTo>
                  <a:pt x="94932" y="4244072"/>
                </a:lnTo>
                <a:lnTo>
                  <a:pt x="132174" y="4270396"/>
                </a:lnTo>
                <a:lnTo>
                  <a:pt x="173740" y="4290131"/>
                </a:lnTo>
                <a:lnTo>
                  <a:pt x="218876" y="4302525"/>
                </a:lnTo>
                <a:lnTo>
                  <a:pt x="266827" y="4306824"/>
                </a:lnTo>
                <a:lnTo>
                  <a:pt x="4622165" y="4306824"/>
                </a:lnTo>
                <a:lnTo>
                  <a:pt x="4670115" y="4302525"/>
                </a:lnTo>
                <a:lnTo>
                  <a:pt x="4715251" y="4290131"/>
                </a:lnTo>
                <a:lnTo>
                  <a:pt x="4756817" y="4270396"/>
                </a:lnTo>
                <a:lnTo>
                  <a:pt x="4794059" y="4244072"/>
                </a:lnTo>
                <a:lnTo>
                  <a:pt x="4826222" y="4211915"/>
                </a:lnTo>
                <a:lnTo>
                  <a:pt x="4852552" y="4174676"/>
                </a:lnTo>
                <a:lnTo>
                  <a:pt x="4872293" y="4133110"/>
                </a:lnTo>
                <a:lnTo>
                  <a:pt x="4884691" y="4087970"/>
                </a:lnTo>
                <a:lnTo>
                  <a:pt x="4888992" y="4040009"/>
                </a:lnTo>
                <a:lnTo>
                  <a:pt x="4888992" y="266826"/>
                </a:lnTo>
                <a:lnTo>
                  <a:pt x="4884691" y="218876"/>
                </a:lnTo>
                <a:lnTo>
                  <a:pt x="4872293" y="173740"/>
                </a:lnTo>
                <a:lnTo>
                  <a:pt x="4852552" y="132174"/>
                </a:lnTo>
                <a:lnTo>
                  <a:pt x="4826222" y="94932"/>
                </a:lnTo>
                <a:lnTo>
                  <a:pt x="4794059" y="62769"/>
                </a:lnTo>
                <a:lnTo>
                  <a:pt x="4756817" y="36439"/>
                </a:lnTo>
                <a:lnTo>
                  <a:pt x="4715251" y="16698"/>
                </a:lnTo>
                <a:lnTo>
                  <a:pt x="4670115" y="4300"/>
                </a:lnTo>
                <a:lnTo>
                  <a:pt x="4622165" y="0"/>
                </a:lnTo>
                <a:close/>
              </a:path>
            </a:pathLst>
          </a:custGeom>
          <a:solidFill>
            <a:srgbClr val="F36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3"/>
          <p:cNvSpPr/>
          <p:nvPr/>
        </p:nvSpPr>
        <p:spPr>
          <a:xfrm>
            <a:off x="6308431" y="2515179"/>
            <a:ext cx="4889500" cy="3602990"/>
          </a:xfrm>
          <a:custGeom>
            <a:avLst/>
            <a:gdLst/>
            <a:ahLst/>
            <a:cxnLst/>
            <a:rect l="l" t="t" r="r" b="b"/>
            <a:pathLst>
              <a:path w="4889500" h="3602990">
                <a:moveTo>
                  <a:pt x="4668393" y="0"/>
                </a:moveTo>
                <a:lnTo>
                  <a:pt x="220599" y="0"/>
                </a:lnTo>
                <a:lnTo>
                  <a:pt x="176152" y="4483"/>
                </a:lnTo>
                <a:lnTo>
                  <a:pt x="134748" y="17341"/>
                </a:lnTo>
                <a:lnTo>
                  <a:pt x="97277" y="37685"/>
                </a:lnTo>
                <a:lnTo>
                  <a:pt x="64627" y="64627"/>
                </a:lnTo>
                <a:lnTo>
                  <a:pt x="37685" y="97277"/>
                </a:lnTo>
                <a:lnTo>
                  <a:pt x="17341" y="134748"/>
                </a:lnTo>
                <a:lnTo>
                  <a:pt x="4483" y="176152"/>
                </a:lnTo>
                <a:lnTo>
                  <a:pt x="0" y="220599"/>
                </a:lnTo>
                <a:lnTo>
                  <a:pt x="0" y="3382111"/>
                </a:lnTo>
                <a:lnTo>
                  <a:pt x="4483" y="3426574"/>
                </a:lnTo>
                <a:lnTo>
                  <a:pt x="17341" y="3467987"/>
                </a:lnTo>
                <a:lnTo>
                  <a:pt x="37685" y="3505463"/>
                </a:lnTo>
                <a:lnTo>
                  <a:pt x="64627" y="3538115"/>
                </a:lnTo>
                <a:lnTo>
                  <a:pt x="97277" y="3565055"/>
                </a:lnTo>
                <a:lnTo>
                  <a:pt x="134748" y="3585397"/>
                </a:lnTo>
                <a:lnTo>
                  <a:pt x="176152" y="3598253"/>
                </a:lnTo>
                <a:lnTo>
                  <a:pt x="220599" y="3602736"/>
                </a:lnTo>
                <a:lnTo>
                  <a:pt x="4668393" y="3602736"/>
                </a:lnTo>
                <a:lnTo>
                  <a:pt x="4712839" y="3598253"/>
                </a:lnTo>
                <a:lnTo>
                  <a:pt x="4754243" y="3585397"/>
                </a:lnTo>
                <a:lnTo>
                  <a:pt x="4791714" y="3565055"/>
                </a:lnTo>
                <a:lnTo>
                  <a:pt x="4824364" y="3538115"/>
                </a:lnTo>
                <a:lnTo>
                  <a:pt x="4851306" y="3505463"/>
                </a:lnTo>
                <a:lnTo>
                  <a:pt x="4871650" y="3467987"/>
                </a:lnTo>
                <a:lnTo>
                  <a:pt x="4884508" y="3426574"/>
                </a:lnTo>
                <a:lnTo>
                  <a:pt x="4888992" y="3382111"/>
                </a:lnTo>
                <a:lnTo>
                  <a:pt x="4888992" y="220599"/>
                </a:lnTo>
                <a:lnTo>
                  <a:pt x="4884508" y="176152"/>
                </a:lnTo>
                <a:lnTo>
                  <a:pt x="4871650" y="134748"/>
                </a:lnTo>
                <a:lnTo>
                  <a:pt x="4851306" y="97277"/>
                </a:lnTo>
                <a:lnTo>
                  <a:pt x="4824364" y="64627"/>
                </a:lnTo>
                <a:lnTo>
                  <a:pt x="4791714" y="37685"/>
                </a:lnTo>
                <a:lnTo>
                  <a:pt x="4754243" y="17341"/>
                </a:lnTo>
                <a:lnTo>
                  <a:pt x="4712839" y="4483"/>
                </a:lnTo>
                <a:lnTo>
                  <a:pt x="4668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817" y="1740488"/>
            <a:ext cx="5259324" cy="4677156"/>
          </a:xfrm>
          <a:prstGeom prst="rect">
            <a:avLst/>
          </a:prstGeom>
        </p:spPr>
      </p:pic>
      <p:sp>
        <p:nvSpPr>
          <p:cNvPr id="88" name="object 25"/>
          <p:cNvSpPr/>
          <p:nvPr/>
        </p:nvSpPr>
        <p:spPr>
          <a:xfrm>
            <a:off x="994409" y="1905080"/>
            <a:ext cx="4889500" cy="4307205"/>
          </a:xfrm>
          <a:custGeom>
            <a:avLst/>
            <a:gdLst/>
            <a:ahLst/>
            <a:cxnLst/>
            <a:rect l="l" t="t" r="r" b="b"/>
            <a:pathLst>
              <a:path w="4889500" h="4307205">
                <a:moveTo>
                  <a:pt x="4622165" y="0"/>
                </a:moveTo>
                <a:lnTo>
                  <a:pt x="266827" y="0"/>
                </a:lnTo>
                <a:lnTo>
                  <a:pt x="218862" y="4300"/>
                </a:lnTo>
                <a:lnTo>
                  <a:pt x="173719" y="16698"/>
                </a:lnTo>
                <a:lnTo>
                  <a:pt x="132151" y="36439"/>
                </a:lnTo>
                <a:lnTo>
                  <a:pt x="94911" y="62769"/>
                </a:lnTo>
                <a:lnTo>
                  <a:pt x="62752" y="94932"/>
                </a:lnTo>
                <a:lnTo>
                  <a:pt x="36428" y="132174"/>
                </a:lnTo>
                <a:lnTo>
                  <a:pt x="16692" y="173740"/>
                </a:lnTo>
                <a:lnTo>
                  <a:pt x="4298" y="218876"/>
                </a:lnTo>
                <a:lnTo>
                  <a:pt x="0" y="266826"/>
                </a:lnTo>
                <a:lnTo>
                  <a:pt x="0" y="4040009"/>
                </a:lnTo>
                <a:lnTo>
                  <a:pt x="4298" y="4087970"/>
                </a:lnTo>
                <a:lnTo>
                  <a:pt x="16692" y="4133110"/>
                </a:lnTo>
                <a:lnTo>
                  <a:pt x="36428" y="4174676"/>
                </a:lnTo>
                <a:lnTo>
                  <a:pt x="62752" y="4211915"/>
                </a:lnTo>
                <a:lnTo>
                  <a:pt x="94911" y="4244072"/>
                </a:lnTo>
                <a:lnTo>
                  <a:pt x="132151" y="4270396"/>
                </a:lnTo>
                <a:lnTo>
                  <a:pt x="173719" y="4290131"/>
                </a:lnTo>
                <a:lnTo>
                  <a:pt x="218862" y="4302525"/>
                </a:lnTo>
                <a:lnTo>
                  <a:pt x="266827" y="4306824"/>
                </a:lnTo>
                <a:lnTo>
                  <a:pt x="4622165" y="4306824"/>
                </a:lnTo>
                <a:lnTo>
                  <a:pt x="4670115" y="4302525"/>
                </a:lnTo>
                <a:lnTo>
                  <a:pt x="4715251" y="4290131"/>
                </a:lnTo>
                <a:lnTo>
                  <a:pt x="4756817" y="4270396"/>
                </a:lnTo>
                <a:lnTo>
                  <a:pt x="4794059" y="4244072"/>
                </a:lnTo>
                <a:lnTo>
                  <a:pt x="4826222" y="4211915"/>
                </a:lnTo>
                <a:lnTo>
                  <a:pt x="4852552" y="4174676"/>
                </a:lnTo>
                <a:lnTo>
                  <a:pt x="4872293" y="4133110"/>
                </a:lnTo>
                <a:lnTo>
                  <a:pt x="4884691" y="4087970"/>
                </a:lnTo>
                <a:lnTo>
                  <a:pt x="4888992" y="4040009"/>
                </a:lnTo>
                <a:lnTo>
                  <a:pt x="4888992" y="266826"/>
                </a:lnTo>
                <a:lnTo>
                  <a:pt x="4884691" y="218876"/>
                </a:lnTo>
                <a:lnTo>
                  <a:pt x="4872293" y="173740"/>
                </a:lnTo>
                <a:lnTo>
                  <a:pt x="4852552" y="132174"/>
                </a:lnTo>
                <a:lnTo>
                  <a:pt x="4826222" y="94932"/>
                </a:lnTo>
                <a:lnTo>
                  <a:pt x="4794059" y="62769"/>
                </a:lnTo>
                <a:lnTo>
                  <a:pt x="4756817" y="36439"/>
                </a:lnTo>
                <a:lnTo>
                  <a:pt x="4715251" y="16698"/>
                </a:lnTo>
                <a:lnTo>
                  <a:pt x="4670115" y="4300"/>
                </a:lnTo>
                <a:lnTo>
                  <a:pt x="4622165" y="0"/>
                </a:lnTo>
                <a:close/>
              </a:path>
            </a:pathLst>
          </a:custGeom>
          <a:solidFill>
            <a:srgbClr val="F7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6"/>
          <p:cNvSpPr/>
          <p:nvPr/>
        </p:nvSpPr>
        <p:spPr>
          <a:xfrm>
            <a:off x="994407" y="2151836"/>
            <a:ext cx="8183245" cy="3999865"/>
          </a:xfrm>
          <a:custGeom>
            <a:avLst/>
            <a:gdLst/>
            <a:ahLst/>
            <a:cxnLst/>
            <a:rect l="l" t="t" r="r" b="b"/>
            <a:pathLst>
              <a:path w="8183245" h="3999865">
                <a:moveTo>
                  <a:pt x="1687957" y="10668"/>
                </a:moveTo>
                <a:lnTo>
                  <a:pt x="1504442" y="10668"/>
                </a:lnTo>
                <a:lnTo>
                  <a:pt x="1504442" y="40640"/>
                </a:lnTo>
                <a:lnTo>
                  <a:pt x="1652778" y="40640"/>
                </a:lnTo>
                <a:lnTo>
                  <a:pt x="1652778" y="88519"/>
                </a:lnTo>
                <a:lnTo>
                  <a:pt x="1687957" y="88519"/>
                </a:lnTo>
                <a:lnTo>
                  <a:pt x="1687957" y="10668"/>
                </a:lnTo>
                <a:close/>
              </a:path>
              <a:path w="8183245" h="3999865">
                <a:moveTo>
                  <a:pt x="1692275" y="181102"/>
                </a:moveTo>
                <a:lnTo>
                  <a:pt x="1691005" y="174752"/>
                </a:lnTo>
                <a:lnTo>
                  <a:pt x="1690065" y="172466"/>
                </a:lnTo>
                <a:lnTo>
                  <a:pt x="1688719" y="169164"/>
                </a:lnTo>
                <a:lnTo>
                  <a:pt x="1686306" y="163576"/>
                </a:lnTo>
                <a:lnTo>
                  <a:pt x="1682877" y="158750"/>
                </a:lnTo>
                <a:lnTo>
                  <a:pt x="1678305" y="154813"/>
                </a:lnTo>
                <a:lnTo>
                  <a:pt x="1673860" y="150876"/>
                </a:lnTo>
                <a:lnTo>
                  <a:pt x="1668526" y="147828"/>
                </a:lnTo>
                <a:lnTo>
                  <a:pt x="1657096" y="143865"/>
                </a:lnTo>
                <a:lnTo>
                  <a:pt x="1657096" y="183388"/>
                </a:lnTo>
                <a:lnTo>
                  <a:pt x="1657096" y="192659"/>
                </a:lnTo>
                <a:lnTo>
                  <a:pt x="1655445" y="196342"/>
                </a:lnTo>
                <a:lnTo>
                  <a:pt x="1652016" y="199263"/>
                </a:lnTo>
                <a:lnTo>
                  <a:pt x="1648587" y="202057"/>
                </a:lnTo>
                <a:lnTo>
                  <a:pt x="1643888" y="203581"/>
                </a:lnTo>
                <a:lnTo>
                  <a:pt x="1547114" y="203581"/>
                </a:lnTo>
                <a:lnTo>
                  <a:pt x="1542415" y="202057"/>
                </a:lnTo>
                <a:lnTo>
                  <a:pt x="1538986" y="199263"/>
                </a:lnTo>
                <a:lnTo>
                  <a:pt x="1535557" y="196342"/>
                </a:lnTo>
                <a:lnTo>
                  <a:pt x="1533906" y="192659"/>
                </a:lnTo>
                <a:lnTo>
                  <a:pt x="1533906" y="183388"/>
                </a:lnTo>
                <a:lnTo>
                  <a:pt x="1535557" y="179705"/>
                </a:lnTo>
                <a:lnTo>
                  <a:pt x="1538986" y="176784"/>
                </a:lnTo>
                <a:lnTo>
                  <a:pt x="1542415" y="173990"/>
                </a:lnTo>
                <a:lnTo>
                  <a:pt x="1547114" y="172466"/>
                </a:lnTo>
                <a:lnTo>
                  <a:pt x="1643888" y="172466"/>
                </a:lnTo>
                <a:lnTo>
                  <a:pt x="1648587" y="173990"/>
                </a:lnTo>
                <a:lnTo>
                  <a:pt x="1652016" y="176784"/>
                </a:lnTo>
                <a:lnTo>
                  <a:pt x="1655445" y="179705"/>
                </a:lnTo>
                <a:lnTo>
                  <a:pt x="1657096" y="183388"/>
                </a:lnTo>
                <a:lnTo>
                  <a:pt x="1657096" y="143865"/>
                </a:lnTo>
                <a:lnTo>
                  <a:pt x="1656080" y="143510"/>
                </a:lnTo>
                <a:lnTo>
                  <a:pt x="1649222" y="142494"/>
                </a:lnTo>
                <a:lnTo>
                  <a:pt x="1541780" y="142494"/>
                </a:lnTo>
                <a:lnTo>
                  <a:pt x="1534922" y="143510"/>
                </a:lnTo>
                <a:lnTo>
                  <a:pt x="1522476" y="147828"/>
                </a:lnTo>
                <a:lnTo>
                  <a:pt x="1517142" y="150876"/>
                </a:lnTo>
                <a:lnTo>
                  <a:pt x="1512697" y="154813"/>
                </a:lnTo>
                <a:lnTo>
                  <a:pt x="1508125" y="158750"/>
                </a:lnTo>
                <a:lnTo>
                  <a:pt x="1504696" y="163576"/>
                </a:lnTo>
                <a:lnTo>
                  <a:pt x="1502410" y="169164"/>
                </a:lnTo>
                <a:lnTo>
                  <a:pt x="1499997" y="174752"/>
                </a:lnTo>
                <a:lnTo>
                  <a:pt x="1498854" y="181102"/>
                </a:lnTo>
                <a:lnTo>
                  <a:pt x="1498854" y="194945"/>
                </a:lnTo>
                <a:lnTo>
                  <a:pt x="1499997" y="201295"/>
                </a:lnTo>
                <a:lnTo>
                  <a:pt x="1502410" y="206883"/>
                </a:lnTo>
                <a:lnTo>
                  <a:pt x="1504696" y="212471"/>
                </a:lnTo>
                <a:lnTo>
                  <a:pt x="1508125" y="217297"/>
                </a:lnTo>
                <a:lnTo>
                  <a:pt x="1512697" y="221234"/>
                </a:lnTo>
                <a:lnTo>
                  <a:pt x="1517142" y="225171"/>
                </a:lnTo>
                <a:lnTo>
                  <a:pt x="1522476" y="228219"/>
                </a:lnTo>
                <a:lnTo>
                  <a:pt x="1534922" y="232537"/>
                </a:lnTo>
                <a:lnTo>
                  <a:pt x="1541780" y="233553"/>
                </a:lnTo>
                <a:lnTo>
                  <a:pt x="1649222" y="233553"/>
                </a:lnTo>
                <a:lnTo>
                  <a:pt x="1656080" y="232537"/>
                </a:lnTo>
                <a:lnTo>
                  <a:pt x="1668526" y="228219"/>
                </a:lnTo>
                <a:lnTo>
                  <a:pt x="1673860" y="225171"/>
                </a:lnTo>
                <a:lnTo>
                  <a:pt x="1678305" y="221234"/>
                </a:lnTo>
                <a:lnTo>
                  <a:pt x="1682877" y="217297"/>
                </a:lnTo>
                <a:lnTo>
                  <a:pt x="1686306" y="212471"/>
                </a:lnTo>
                <a:lnTo>
                  <a:pt x="1688719" y="206883"/>
                </a:lnTo>
                <a:lnTo>
                  <a:pt x="1690065" y="203581"/>
                </a:lnTo>
                <a:lnTo>
                  <a:pt x="1691005" y="201295"/>
                </a:lnTo>
                <a:lnTo>
                  <a:pt x="1692275" y="194945"/>
                </a:lnTo>
                <a:lnTo>
                  <a:pt x="1692275" y="181102"/>
                </a:lnTo>
                <a:close/>
              </a:path>
              <a:path w="8183245" h="3999865">
                <a:moveTo>
                  <a:pt x="1706245" y="99441"/>
                </a:moveTo>
                <a:lnTo>
                  <a:pt x="1600835" y="99441"/>
                </a:lnTo>
                <a:lnTo>
                  <a:pt x="1600835" y="61341"/>
                </a:lnTo>
                <a:lnTo>
                  <a:pt x="1565275" y="61341"/>
                </a:lnTo>
                <a:lnTo>
                  <a:pt x="1565275" y="99441"/>
                </a:lnTo>
                <a:lnTo>
                  <a:pt x="1484757" y="99441"/>
                </a:lnTo>
                <a:lnTo>
                  <a:pt x="1484757" y="129540"/>
                </a:lnTo>
                <a:lnTo>
                  <a:pt x="1706245" y="129540"/>
                </a:lnTo>
                <a:lnTo>
                  <a:pt x="1706245" y="99441"/>
                </a:lnTo>
                <a:close/>
              </a:path>
              <a:path w="8183245" h="3999865">
                <a:moveTo>
                  <a:pt x="1914779" y="195199"/>
                </a:moveTo>
                <a:lnTo>
                  <a:pt x="1893354" y="162458"/>
                </a:lnTo>
                <a:lnTo>
                  <a:pt x="1879600" y="158280"/>
                </a:lnTo>
                <a:lnTo>
                  <a:pt x="1879600" y="192151"/>
                </a:lnTo>
                <a:lnTo>
                  <a:pt x="1879600" y="198247"/>
                </a:lnTo>
                <a:lnTo>
                  <a:pt x="1877949" y="200533"/>
                </a:lnTo>
                <a:lnTo>
                  <a:pt x="1874520" y="202184"/>
                </a:lnTo>
                <a:lnTo>
                  <a:pt x="1871091" y="203708"/>
                </a:lnTo>
                <a:lnTo>
                  <a:pt x="1866392" y="204597"/>
                </a:lnTo>
                <a:lnTo>
                  <a:pt x="1769618" y="204597"/>
                </a:lnTo>
                <a:lnTo>
                  <a:pt x="1764880" y="203695"/>
                </a:lnTo>
                <a:lnTo>
                  <a:pt x="1761490" y="202184"/>
                </a:lnTo>
                <a:lnTo>
                  <a:pt x="1758061" y="200533"/>
                </a:lnTo>
                <a:lnTo>
                  <a:pt x="1756410" y="198247"/>
                </a:lnTo>
                <a:lnTo>
                  <a:pt x="1756410" y="192151"/>
                </a:lnTo>
                <a:lnTo>
                  <a:pt x="1758061" y="189738"/>
                </a:lnTo>
                <a:lnTo>
                  <a:pt x="1761490" y="188214"/>
                </a:lnTo>
                <a:lnTo>
                  <a:pt x="1764919" y="186563"/>
                </a:lnTo>
                <a:lnTo>
                  <a:pt x="1769618" y="185674"/>
                </a:lnTo>
                <a:lnTo>
                  <a:pt x="1866392" y="185674"/>
                </a:lnTo>
                <a:lnTo>
                  <a:pt x="1871091" y="186563"/>
                </a:lnTo>
                <a:lnTo>
                  <a:pt x="1874520" y="188214"/>
                </a:lnTo>
                <a:lnTo>
                  <a:pt x="1877949" y="189738"/>
                </a:lnTo>
                <a:lnTo>
                  <a:pt x="1879600" y="192151"/>
                </a:lnTo>
                <a:lnTo>
                  <a:pt x="1879600" y="158280"/>
                </a:lnTo>
                <a:lnTo>
                  <a:pt x="1874977" y="157365"/>
                </a:lnTo>
                <a:lnTo>
                  <a:pt x="1864106" y="156718"/>
                </a:lnTo>
                <a:lnTo>
                  <a:pt x="1771904" y="156718"/>
                </a:lnTo>
                <a:lnTo>
                  <a:pt x="1729117" y="172504"/>
                </a:lnTo>
                <a:lnTo>
                  <a:pt x="1721358" y="195199"/>
                </a:lnTo>
                <a:lnTo>
                  <a:pt x="1722221" y="203708"/>
                </a:lnTo>
                <a:lnTo>
                  <a:pt x="1751304" y="231051"/>
                </a:lnTo>
                <a:lnTo>
                  <a:pt x="1771904" y="233553"/>
                </a:lnTo>
                <a:lnTo>
                  <a:pt x="1864106" y="233553"/>
                </a:lnTo>
                <a:lnTo>
                  <a:pt x="1906892" y="217830"/>
                </a:lnTo>
                <a:lnTo>
                  <a:pt x="1913890" y="203695"/>
                </a:lnTo>
                <a:lnTo>
                  <a:pt x="1914779" y="195199"/>
                </a:lnTo>
                <a:close/>
              </a:path>
              <a:path w="8183245" h="3999865">
                <a:moveTo>
                  <a:pt x="1928749" y="119253"/>
                </a:moveTo>
                <a:lnTo>
                  <a:pt x="1835785" y="119253"/>
                </a:lnTo>
                <a:lnTo>
                  <a:pt x="1835785" y="107569"/>
                </a:lnTo>
                <a:lnTo>
                  <a:pt x="1911731" y="107569"/>
                </a:lnTo>
                <a:lnTo>
                  <a:pt x="1911731" y="79629"/>
                </a:lnTo>
                <a:lnTo>
                  <a:pt x="1763268" y="79629"/>
                </a:lnTo>
                <a:lnTo>
                  <a:pt x="1763268" y="70231"/>
                </a:lnTo>
                <a:lnTo>
                  <a:pt x="1905254" y="70231"/>
                </a:lnTo>
                <a:lnTo>
                  <a:pt x="1905254" y="46990"/>
                </a:lnTo>
                <a:lnTo>
                  <a:pt x="1763268" y="46990"/>
                </a:lnTo>
                <a:lnTo>
                  <a:pt x="1763268" y="37592"/>
                </a:lnTo>
                <a:lnTo>
                  <a:pt x="1907921" y="37592"/>
                </a:lnTo>
                <a:lnTo>
                  <a:pt x="1907921" y="9652"/>
                </a:lnTo>
                <a:lnTo>
                  <a:pt x="1728216" y="9652"/>
                </a:lnTo>
                <a:lnTo>
                  <a:pt x="1728216" y="107569"/>
                </a:lnTo>
                <a:lnTo>
                  <a:pt x="1800225" y="107569"/>
                </a:lnTo>
                <a:lnTo>
                  <a:pt x="1800225" y="119253"/>
                </a:lnTo>
                <a:lnTo>
                  <a:pt x="1707261" y="119253"/>
                </a:lnTo>
                <a:lnTo>
                  <a:pt x="1707261" y="147320"/>
                </a:lnTo>
                <a:lnTo>
                  <a:pt x="1928749" y="147320"/>
                </a:lnTo>
                <a:lnTo>
                  <a:pt x="1928749" y="119253"/>
                </a:lnTo>
                <a:close/>
              </a:path>
              <a:path w="8183245" h="3999865">
                <a:moveTo>
                  <a:pt x="2119376" y="21336"/>
                </a:moveTo>
                <a:lnTo>
                  <a:pt x="1987169" y="21336"/>
                </a:lnTo>
                <a:lnTo>
                  <a:pt x="1987169" y="51816"/>
                </a:lnTo>
                <a:lnTo>
                  <a:pt x="2084197" y="51816"/>
                </a:lnTo>
                <a:lnTo>
                  <a:pt x="2084197" y="148336"/>
                </a:lnTo>
                <a:lnTo>
                  <a:pt x="2119376" y="148336"/>
                </a:lnTo>
                <a:lnTo>
                  <a:pt x="2119376" y="51816"/>
                </a:lnTo>
                <a:lnTo>
                  <a:pt x="2119376" y="21336"/>
                </a:lnTo>
                <a:close/>
              </a:path>
              <a:path w="8183245" h="3999865">
                <a:moveTo>
                  <a:pt x="2132076" y="174752"/>
                </a:moveTo>
                <a:lnTo>
                  <a:pt x="2056003" y="174752"/>
                </a:lnTo>
                <a:lnTo>
                  <a:pt x="2056003" y="103505"/>
                </a:lnTo>
                <a:lnTo>
                  <a:pt x="2020316" y="103505"/>
                </a:lnTo>
                <a:lnTo>
                  <a:pt x="2020316" y="174752"/>
                </a:lnTo>
                <a:lnTo>
                  <a:pt x="1979041" y="174752"/>
                </a:lnTo>
                <a:lnTo>
                  <a:pt x="1979041" y="205867"/>
                </a:lnTo>
                <a:lnTo>
                  <a:pt x="2132076" y="205867"/>
                </a:lnTo>
                <a:lnTo>
                  <a:pt x="2132076" y="174752"/>
                </a:lnTo>
                <a:close/>
              </a:path>
              <a:path w="8183245" h="3999865">
                <a:moveTo>
                  <a:pt x="2403983" y="157226"/>
                </a:moveTo>
                <a:lnTo>
                  <a:pt x="2218944" y="157226"/>
                </a:lnTo>
                <a:lnTo>
                  <a:pt x="2218944" y="187706"/>
                </a:lnTo>
                <a:lnTo>
                  <a:pt x="2368804" y="187706"/>
                </a:lnTo>
                <a:lnTo>
                  <a:pt x="2368804" y="234696"/>
                </a:lnTo>
                <a:lnTo>
                  <a:pt x="2403983" y="234696"/>
                </a:lnTo>
                <a:lnTo>
                  <a:pt x="2403983" y="187706"/>
                </a:lnTo>
                <a:lnTo>
                  <a:pt x="2403983" y="157226"/>
                </a:lnTo>
                <a:close/>
              </a:path>
              <a:path w="8183245" h="3999865">
                <a:moveTo>
                  <a:pt x="2424049" y="111506"/>
                </a:moveTo>
                <a:lnTo>
                  <a:pt x="2331085" y="111506"/>
                </a:lnTo>
                <a:lnTo>
                  <a:pt x="2331085" y="93726"/>
                </a:lnTo>
                <a:lnTo>
                  <a:pt x="2403221" y="93726"/>
                </a:lnTo>
                <a:lnTo>
                  <a:pt x="2403221" y="63246"/>
                </a:lnTo>
                <a:lnTo>
                  <a:pt x="2258568" y="63246"/>
                </a:lnTo>
                <a:lnTo>
                  <a:pt x="2258568" y="41656"/>
                </a:lnTo>
                <a:lnTo>
                  <a:pt x="2368042" y="41656"/>
                </a:lnTo>
                <a:lnTo>
                  <a:pt x="2368042" y="62865"/>
                </a:lnTo>
                <a:lnTo>
                  <a:pt x="2403221" y="62865"/>
                </a:lnTo>
                <a:lnTo>
                  <a:pt x="2403221" y="41656"/>
                </a:lnTo>
                <a:lnTo>
                  <a:pt x="2403221" y="41148"/>
                </a:lnTo>
                <a:lnTo>
                  <a:pt x="2403221" y="11176"/>
                </a:lnTo>
                <a:lnTo>
                  <a:pt x="2223516" y="11176"/>
                </a:lnTo>
                <a:lnTo>
                  <a:pt x="2223516" y="41656"/>
                </a:lnTo>
                <a:lnTo>
                  <a:pt x="2223516" y="63246"/>
                </a:lnTo>
                <a:lnTo>
                  <a:pt x="2223516" y="93726"/>
                </a:lnTo>
                <a:lnTo>
                  <a:pt x="2295525" y="93726"/>
                </a:lnTo>
                <a:lnTo>
                  <a:pt x="2295525" y="111506"/>
                </a:lnTo>
                <a:lnTo>
                  <a:pt x="2205355" y="111506"/>
                </a:lnTo>
                <a:lnTo>
                  <a:pt x="2205355" y="91186"/>
                </a:lnTo>
                <a:lnTo>
                  <a:pt x="2177288" y="91186"/>
                </a:lnTo>
                <a:lnTo>
                  <a:pt x="2177288" y="9906"/>
                </a:lnTo>
                <a:lnTo>
                  <a:pt x="2142236" y="9906"/>
                </a:lnTo>
                <a:lnTo>
                  <a:pt x="2142236" y="91186"/>
                </a:lnTo>
                <a:lnTo>
                  <a:pt x="2142236" y="111506"/>
                </a:lnTo>
                <a:lnTo>
                  <a:pt x="2142236" y="125476"/>
                </a:lnTo>
                <a:lnTo>
                  <a:pt x="2142236" y="234696"/>
                </a:lnTo>
                <a:lnTo>
                  <a:pt x="2177288" y="234696"/>
                </a:lnTo>
                <a:lnTo>
                  <a:pt x="2177288" y="125476"/>
                </a:lnTo>
                <a:lnTo>
                  <a:pt x="2202561" y="125476"/>
                </a:lnTo>
                <a:lnTo>
                  <a:pt x="2202561" y="142494"/>
                </a:lnTo>
                <a:lnTo>
                  <a:pt x="2424049" y="142494"/>
                </a:lnTo>
                <a:lnTo>
                  <a:pt x="2424049" y="125476"/>
                </a:lnTo>
                <a:lnTo>
                  <a:pt x="2424049" y="124968"/>
                </a:lnTo>
                <a:lnTo>
                  <a:pt x="2424049" y="111506"/>
                </a:lnTo>
                <a:close/>
              </a:path>
              <a:path w="8183245" h="3999865">
                <a:moveTo>
                  <a:pt x="2618740" y="13462"/>
                </a:moveTo>
                <a:lnTo>
                  <a:pt x="2485263" y="13462"/>
                </a:lnTo>
                <a:lnTo>
                  <a:pt x="2485263" y="43942"/>
                </a:lnTo>
                <a:lnTo>
                  <a:pt x="2583561" y="43942"/>
                </a:lnTo>
                <a:lnTo>
                  <a:pt x="2583561" y="103632"/>
                </a:lnTo>
                <a:lnTo>
                  <a:pt x="2618740" y="103632"/>
                </a:lnTo>
                <a:lnTo>
                  <a:pt x="2618740" y="43942"/>
                </a:lnTo>
                <a:lnTo>
                  <a:pt x="2618740" y="13462"/>
                </a:lnTo>
                <a:close/>
              </a:path>
              <a:path w="8183245" h="3999865">
                <a:moveTo>
                  <a:pt x="2630170" y="116459"/>
                </a:moveTo>
                <a:lnTo>
                  <a:pt x="2555367" y="116459"/>
                </a:lnTo>
                <a:lnTo>
                  <a:pt x="2555367" y="73279"/>
                </a:lnTo>
                <a:lnTo>
                  <a:pt x="2519680" y="73279"/>
                </a:lnTo>
                <a:lnTo>
                  <a:pt x="2519680" y="116459"/>
                </a:lnTo>
                <a:lnTo>
                  <a:pt x="2475865" y="116459"/>
                </a:lnTo>
                <a:lnTo>
                  <a:pt x="2475865" y="147066"/>
                </a:lnTo>
                <a:lnTo>
                  <a:pt x="2630170" y="147066"/>
                </a:lnTo>
                <a:lnTo>
                  <a:pt x="2630170" y="116459"/>
                </a:lnTo>
                <a:close/>
              </a:path>
              <a:path w="8183245" h="3999865">
                <a:moveTo>
                  <a:pt x="2680843" y="201422"/>
                </a:moveTo>
                <a:lnTo>
                  <a:pt x="2538984" y="201422"/>
                </a:lnTo>
                <a:lnTo>
                  <a:pt x="2538984" y="159512"/>
                </a:lnTo>
                <a:lnTo>
                  <a:pt x="2503932" y="159512"/>
                </a:lnTo>
                <a:lnTo>
                  <a:pt x="2503932" y="201422"/>
                </a:lnTo>
                <a:lnTo>
                  <a:pt x="2503932" y="233172"/>
                </a:lnTo>
                <a:lnTo>
                  <a:pt x="2680843" y="233172"/>
                </a:lnTo>
                <a:lnTo>
                  <a:pt x="2680843" y="201422"/>
                </a:lnTo>
                <a:close/>
              </a:path>
              <a:path w="8183245" h="3999865">
                <a:moveTo>
                  <a:pt x="2702179" y="69342"/>
                </a:moveTo>
                <a:lnTo>
                  <a:pt x="2675382" y="69342"/>
                </a:lnTo>
                <a:lnTo>
                  <a:pt x="2675382" y="9652"/>
                </a:lnTo>
                <a:lnTo>
                  <a:pt x="2640330" y="9652"/>
                </a:lnTo>
                <a:lnTo>
                  <a:pt x="2640330" y="69342"/>
                </a:lnTo>
                <a:lnTo>
                  <a:pt x="2640330" y="101092"/>
                </a:lnTo>
                <a:lnTo>
                  <a:pt x="2640330" y="177292"/>
                </a:lnTo>
                <a:lnTo>
                  <a:pt x="2675382" y="177292"/>
                </a:lnTo>
                <a:lnTo>
                  <a:pt x="2675382" y="101092"/>
                </a:lnTo>
                <a:lnTo>
                  <a:pt x="2702179" y="101092"/>
                </a:lnTo>
                <a:lnTo>
                  <a:pt x="2702179" y="69342"/>
                </a:lnTo>
                <a:close/>
              </a:path>
              <a:path w="8183245" h="3999865">
                <a:moveTo>
                  <a:pt x="2851912" y="117602"/>
                </a:moveTo>
                <a:lnTo>
                  <a:pt x="2745740" y="117602"/>
                </a:lnTo>
                <a:lnTo>
                  <a:pt x="2745740" y="96012"/>
                </a:lnTo>
                <a:lnTo>
                  <a:pt x="2828671" y="96012"/>
                </a:lnTo>
                <a:lnTo>
                  <a:pt x="2828671" y="66802"/>
                </a:lnTo>
                <a:lnTo>
                  <a:pt x="2828671" y="45212"/>
                </a:lnTo>
                <a:lnTo>
                  <a:pt x="2828671" y="16002"/>
                </a:lnTo>
                <a:lnTo>
                  <a:pt x="2710434" y="16002"/>
                </a:lnTo>
                <a:lnTo>
                  <a:pt x="2710434" y="45212"/>
                </a:lnTo>
                <a:lnTo>
                  <a:pt x="2793619" y="45212"/>
                </a:lnTo>
                <a:lnTo>
                  <a:pt x="2793619" y="66802"/>
                </a:lnTo>
                <a:lnTo>
                  <a:pt x="2710688" y="66802"/>
                </a:lnTo>
                <a:lnTo>
                  <a:pt x="2710688" y="96012"/>
                </a:lnTo>
                <a:lnTo>
                  <a:pt x="2710688" y="117602"/>
                </a:lnTo>
                <a:lnTo>
                  <a:pt x="2710688" y="146812"/>
                </a:lnTo>
                <a:lnTo>
                  <a:pt x="2851912" y="146812"/>
                </a:lnTo>
                <a:lnTo>
                  <a:pt x="2851912" y="117602"/>
                </a:lnTo>
                <a:close/>
              </a:path>
              <a:path w="8183245" h="3999865">
                <a:moveTo>
                  <a:pt x="2905125" y="9652"/>
                </a:moveTo>
                <a:lnTo>
                  <a:pt x="2869946" y="9652"/>
                </a:lnTo>
                <a:lnTo>
                  <a:pt x="2869946" y="29972"/>
                </a:lnTo>
                <a:lnTo>
                  <a:pt x="2838196" y="29972"/>
                </a:lnTo>
                <a:lnTo>
                  <a:pt x="2838196" y="59182"/>
                </a:lnTo>
                <a:lnTo>
                  <a:pt x="2869946" y="59182"/>
                </a:lnTo>
                <a:lnTo>
                  <a:pt x="2869946" y="76962"/>
                </a:lnTo>
                <a:lnTo>
                  <a:pt x="2838196" y="76962"/>
                </a:lnTo>
                <a:lnTo>
                  <a:pt x="2838196" y="106172"/>
                </a:lnTo>
                <a:lnTo>
                  <a:pt x="2869946" y="106172"/>
                </a:lnTo>
                <a:lnTo>
                  <a:pt x="2869946" y="176022"/>
                </a:lnTo>
                <a:lnTo>
                  <a:pt x="2905125" y="176022"/>
                </a:lnTo>
                <a:lnTo>
                  <a:pt x="2905125" y="106172"/>
                </a:lnTo>
                <a:lnTo>
                  <a:pt x="2905125" y="76962"/>
                </a:lnTo>
                <a:lnTo>
                  <a:pt x="2905125" y="59182"/>
                </a:lnTo>
                <a:lnTo>
                  <a:pt x="2905125" y="29972"/>
                </a:lnTo>
                <a:lnTo>
                  <a:pt x="2905125" y="9652"/>
                </a:lnTo>
                <a:close/>
              </a:path>
              <a:path w="8183245" h="3999865">
                <a:moveTo>
                  <a:pt x="2910459" y="201422"/>
                </a:moveTo>
                <a:lnTo>
                  <a:pt x="2764536" y="201422"/>
                </a:lnTo>
                <a:lnTo>
                  <a:pt x="2764536" y="160782"/>
                </a:lnTo>
                <a:lnTo>
                  <a:pt x="2729484" y="160782"/>
                </a:lnTo>
                <a:lnTo>
                  <a:pt x="2729484" y="201422"/>
                </a:lnTo>
                <a:lnTo>
                  <a:pt x="2729484" y="233172"/>
                </a:lnTo>
                <a:lnTo>
                  <a:pt x="2910459" y="233172"/>
                </a:lnTo>
                <a:lnTo>
                  <a:pt x="2910459" y="201422"/>
                </a:lnTo>
                <a:close/>
              </a:path>
              <a:path w="8183245" h="3999865">
                <a:moveTo>
                  <a:pt x="3077591" y="19558"/>
                </a:moveTo>
                <a:lnTo>
                  <a:pt x="2983230" y="19558"/>
                </a:lnTo>
                <a:lnTo>
                  <a:pt x="2983230" y="50546"/>
                </a:lnTo>
                <a:lnTo>
                  <a:pt x="3042920" y="50546"/>
                </a:lnTo>
                <a:lnTo>
                  <a:pt x="3042920" y="82169"/>
                </a:lnTo>
                <a:lnTo>
                  <a:pt x="3026295" y="123380"/>
                </a:lnTo>
                <a:lnTo>
                  <a:pt x="2996019" y="160439"/>
                </a:lnTo>
                <a:lnTo>
                  <a:pt x="2972689" y="187833"/>
                </a:lnTo>
                <a:lnTo>
                  <a:pt x="2997708" y="207899"/>
                </a:lnTo>
                <a:lnTo>
                  <a:pt x="3024568" y="176847"/>
                </a:lnTo>
                <a:lnTo>
                  <a:pt x="3050070" y="145884"/>
                </a:lnTo>
                <a:lnTo>
                  <a:pt x="3073146" y="114046"/>
                </a:lnTo>
                <a:lnTo>
                  <a:pt x="3077591" y="93980"/>
                </a:lnTo>
                <a:lnTo>
                  <a:pt x="3077591" y="19558"/>
                </a:lnTo>
                <a:close/>
              </a:path>
              <a:path w="8183245" h="3999865">
                <a:moveTo>
                  <a:pt x="3188589" y="9906"/>
                </a:moveTo>
                <a:lnTo>
                  <a:pt x="3153918" y="9906"/>
                </a:lnTo>
                <a:lnTo>
                  <a:pt x="3153918" y="87503"/>
                </a:lnTo>
                <a:lnTo>
                  <a:pt x="3131566" y="87503"/>
                </a:lnTo>
                <a:lnTo>
                  <a:pt x="3131566" y="12446"/>
                </a:lnTo>
                <a:lnTo>
                  <a:pt x="3097403" y="12446"/>
                </a:lnTo>
                <a:lnTo>
                  <a:pt x="3097403" y="227965"/>
                </a:lnTo>
                <a:lnTo>
                  <a:pt x="3131566" y="227965"/>
                </a:lnTo>
                <a:lnTo>
                  <a:pt x="3131566" y="121031"/>
                </a:lnTo>
                <a:lnTo>
                  <a:pt x="3153918" y="121031"/>
                </a:lnTo>
                <a:lnTo>
                  <a:pt x="3153918" y="234315"/>
                </a:lnTo>
                <a:lnTo>
                  <a:pt x="3188589" y="234315"/>
                </a:lnTo>
                <a:lnTo>
                  <a:pt x="3188589" y="121031"/>
                </a:lnTo>
                <a:lnTo>
                  <a:pt x="3188589" y="87503"/>
                </a:lnTo>
                <a:lnTo>
                  <a:pt x="3188589" y="9906"/>
                </a:lnTo>
                <a:close/>
              </a:path>
              <a:path w="8183245" h="3999865">
                <a:moveTo>
                  <a:pt x="3345434" y="107823"/>
                </a:moveTo>
                <a:lnTo>
                  <a:pt x="3310013" y="80581"/>
                </a:lnTo>
                <a:lnTo>
                  <a:pt x="3290951" y="60579"/>
                </a:lnTo>
                <a:lnTo>
                  <a:pt x="3290951" y="45720"/>
                </a:lnTo>
                <a:lnTo>
                  <a:pt x="3339338" y="45720"/>
                </a:lnTo>
                <a:lnTo>
                  <a:pt x="3339338" y="15748"/>
                </a:lnTo>
                <a:lnTo>
                  <a:pt x="3205480" y="15748"/>
                </a:lnTo>
                <a:lnTo>
                  <a:pt x="3205480" y="45720"/>
                </a:lnTo>
                <a:lnTo>
                  <a:pt x="3255264" y="45720"/>
                </a:lnTo>
                <a:lnTo>
                  <a:pt x="3255264" y="60579"/>
                </a:lnTo>
                <a:lnTo>
                  <a:pt x="3221609" y="91821"/>
                </a:lnTo>
                <a:lnTo>
                  <a:pt x="3195447" y="111887"/>
                </a:lnTo>
                <a:lnTo>
                  <a:pt x="3216656" y="135128"/>
                </a:lnTo>
                <a:lnTo>
                  <a:pt x="3231032" y="124396"/>
                </a:lnTo>
                <a:lnTo>
                  <a:pt x="3273171" y="92329"/>
                </a:lnTo>
                <a:lnTo>
                  <a:pt x="3318446" y="126123"/>
                </a:lnTo>
                <a:lnTo>
                  <a:pt x="3325241" y="131064"/>
                </a:lnTo>
                <a:lnTo>
                  <a:pt x="3345434" y="107823"/>
                </a:lnTo>
                <a:close/>
              </a:path>
              <a:path w="8183245" h="3999865">
                <a:moveTo>
                  <a:pt x="3400425" y="9906"/>
                </a:moveTo>
                <a:lnTo>
                  <a:pt x="3365246" y="9906"/>
                </a:lnTo>
                <a:lnTo>
                  <a:pt x="3365246" y="53848"/>
                </a:lnTo>
                <a:lnTo>
                  <a:pt x="3324987" y="53848"/>
                </a:lnTo>
                <a:lnTo>
                  <a:pt x="3324987" y="83439"/>
                </a:lnTo>
                <a:lnTo>
                  <a:pt x="3365246" y="83439"/>
                </a:lnTo>
                <a:lnTo>
                  <a:pt x="3365246" y="131826"/>
                </a:lnTo>
                <a:lnTo>
                  <a:pt x="3400425" y="131826"/>
                </a:lnTo>
                <a:lnTo>
                  <a:pt x="3400425" y="9906"/>
                </a:lnTo>
                <a:close/>
              </a:path>
              <a:path w="8183245" h="3999865">
                <a:moveTo>
                  <a:pt x="3406267" y="178562"/>
                </a:moveTo>
                <a:lnTo>
                  <a:pt x="3404997" y="171831"/>
                </a:lnTo>
                <a:lnTo>
                  <a:pt x="3403536" y="168402"/>
                </a:lnTo>
                <a:lnTo>
                  <a:pt x="3399917" y="159893"/>
                </a:lnTo>
                <a:lnTo>
                  <a:pt x="3396361" y="154940"/>
                </a:lnTo>
                <a:lnTo>
                  <a:pt x="3391789" y="150749"/>
                </a:lnTo>
                <a:lnTo>
                  <a:pt x="3387344" y="146558"/>
                </a:lnTo>
                <a:lnTo>
                  <a:pt x="3382010" y="143383"/>
                </a:lnTo>
                <a:lnTo>
                  <a:pt x="3375787" y="141224"/>
                </a:lnTo>
                <a:lnTo>
                  <a:pt x="3371088" y="139509"/>
                </a:lnTo>
                <a:lnTo>
                  <a:pt x="3371088" y="180340"/>
                </a:lnTo>
                <a:lnTo>
                  <a:pt x="3371088" y="191643"/>
                </a:lnTo>
                <a:lnTo>
                  <a:pt x="3369437" y="195961"/>
                </a:lnTo>
                <a:lnTo>
                  <a:pt x="3362579" y="202057"/>
                </a:lnTo>
                <a:lnTo>
                  <a:pt x="3357880" y="203581"/>
                </a:lnTo>
                <a:lnTo>
                  <a:pt x="3267329" y="203581"/>
                </a:lnTo>
                <a:lnTo>
                  <a:pt x="3262503" y="202057"/>
                </a:lnTo>
                <a:lnTo>
                  <a:pt x="3259074" y="199009"/>
                </a:lnTo>
                <a:lnTo>
                  <a:pt x="3255772" y="195961"/>
                </a:lnTo>
                <a:lnTo>
                  <a:pt x="3253994" y="191643"/>
                </a:lnTo>
                <a:lnTo>
                  <a:pt x="3253994" y="180340"/>
                </a:lnTo>
                <a:lnTo>
                  <a:pt x="3255772" y="176022"/>
                </a:lnTo>
                <a:lnTo>
                  <a:pt x="3259074" y="172974"/>
                </a:lnTo>
                <a:lnTo>
                  <a:pt x="3262503" y="169926"/>
                </a:lnTo>
                <a:lnTo>
                  <a:pt x="3267329" y="168402"/>
                </a:lnTo>
                <a:lnTo>
                  <a:pt x="3357880" y="168402"/>
                </a:lnTo>
                <a:lnTo>
                  <a:pt x="3362579" y="169926"/>
                </a:lnTo>
                <a:lnTo>
                  <a:pt x="3369437" y="176022"/>
                </a:lnTo>
                <a:lnTo>
                  <a:pt x="3371088" y="180340"/>
                </a:lnTo>
                <a:lnTo>
                  <a:pt x="3371088" y="139509"/>
                </a:lnTo>
                <a:lnTo>
                  <a:pt x="3369564" y="138938"/>
                </a:lnTo>
                <a:lnTo>
                  <a:pt x="3362833" y="137922"/>
                </a:lnTo>
                <a:lnTo>
                  <a:pt x="3262249" y="137922"/>
                </a:lnTo>
                <a:lnTo>
                  <a:pt x="3255518" y="138938"/>
                </a:lnTo>
                <a:lnTo>
                  <a:pt x="3249295" y="141224"/>
                </a:lnTo>
                <a:lnTo>
                  <a:pt x="3243072" y="143383"/>
                </a:lnTo>
                <a:lnTo>
                  <a:pt x="3218942" y="178562"/>
                </a:lnTo>
                <a:lnTo>
                  <a:pt x="3218942" y="193421"/>
                </a:lnTo>
                <a:lnTo>
                  <a:pt x="3243072" y="228600"/>
                </a:lnTo>
                <a:lnTo>
                  <a:pt x="3249295" y="230759"/>
                </a:lnTo>
                <a:lnTo>
                  <a:pt x="3255518" y="233045"/>
                </a:lnTo>
                <a:lnTo>
                  <a:pt x="3262249" y="234061"/>
                </a:lnTo>
                <a:lnTo>
                  <a:pt x="3362833" y="234061"/>
                </a:lnTo>
                <a:lnTo>
                  <a:pt x="3369564" y="233045"/>
                </a:lnTo>
                <a:lnTo>
                  <a:pt x="3375787" y="230759"/>
                </a:lnTo>
                <a:lnTo>
                  <a:pt x="3382010" y="228600"/>
                </a:lnTo>
                <a:lnTo>
                  <a:pt x="3387344" y="225425"/>
                </a:lnTo>
                <a:lnTo>
                  <a:pt x="3391789" y="221234"/>
                </a:lnTo>
                <a:lnTo>
                  <a:pt x="3396361" y="217043"/>
                </a:lnTo>
                <a:lnTo>
                  <a:pt x="3399917" y="212090"/>
                </a:lnTo>
                <a:lnTo>
                  <a:pt x="3403536" y="203581"/>
                </a:lnTo>
                <a:lnTo>
                  <a:pt x="3404997" y="200152"/>
                </a:lnTo>
                <a:lnTo>
                  <a:pt x="3406267" y="193421"/>
                </a:lnTo>
                <a:lnTo>
                  <a:pt x="3406267" y="178562"/>
                </a:lnTo>
                <a:close/>
              </a:path>
              <a:path w="8183245" h="3999865">
                <a:moveTo>
                  <a:pt x="4888992" y="617220"/>
                </a:moveTo>
                <a:lnTo>
                  <a:pt x="4884496" y="572782"/>
                </a:lnTo>
                <a:lnTo>
                  <a:pt x="4871644" y="531380"/>
                </a:lnTo>
                <a:lnTo>
                  <a:pt x="4851298" y="493903"/>
                </a:lnTo>
                <a:lnTo>
                  <a:pt x="4824361" y="461251"/>
                </a:lnTo>
                <a:lnTo>
                  <a:pt x="4791710" y="434314"/>
                </a:lnTo>
                <a:lnTo>
                  <a:pt x="4754232" y="413969"/>
                </a:lnTo>
                <a:lnTo>
                  <a:pt x="4712830" y="401116"/>
                </a:lnTo>
                <a:lnTo>
                  <a:pt x="4668393" y="396621"/>
                </a:lnTo>
                <a:lnTo>
                  <a:pt x="220624" y="396621"/>
                </a:lnTo>
                <a:lnTo>
                  <a:pt x="176161" y="401116"/>
                </a:lnTo>
                <a:lnTo>
                  <a:pt x="134747" y="413969"/>
                </a:lnTo>
                <a:lnTo>
                  <a:pt x="97269" y="434314"/>
                </a:lnTo>
                <a:lnTo>
                  <a:pt x="64617" y="461251"/>
                </a:lnTo>
                <a:lnTo>
                  <a:pt x="37668" y="493903"/>
                </a:lnTo>
                <a:lnTo>
                  <a:pt x="17335" y="531380"/>
                </a:lnTo>
                <a:lnTo>
                  <a:pt x="4470" y="572782"/>
                </a:lnTo>
                <a:lnTo>
                  <a:pt x="0" y="617220"/>
                </a:lnTo>
                <a:lnTo>
                  <a:pt x="0" y="3778732"/>
                </a:lnTo>
                <a:lnTo>
                  <a:pt x="4470" y="3823195"/>
                </a:lnTo>
                <a:lnTo>
                  <a:pt x="17335" y="3864610"/>
                </a:lnTo>
                <a:lnTo>
                  <a:pt x="37668" y="3902087"/>
                </a:lnTo>
                <a:lnTo>
                  <a:pt x="64617" y="3934739"/>
                </a:lnTo>
                <a:lnTo>
                  <a:pt x="97269" y="3961688"/>
                </a:lnTo>
                <a:lnTo>
                  <a:pt x="134747" y="3982021"/>
                </a:lnTo>
                <a:lnTo>
                  <a:pt x="176161" y="3994886"/>
                </a:lnTo>
                <a:lnTo>
                  <a:pt x="220624" y="3999357"/>
                </a:lnTo>
                <a:lnTo>
                  <a:pt x="4668393" y="3999357"/>
                </a:lnTo>
                <a:lnTo>
                  <a:pt x="4712830" y="3994886"/>
                </a:lnTo>
                <a:lnTo>
                  <a:pt x="4754232" y="3982021"/>
                </a:lnTo>
                <a:lnTo>
                  <a:pt x="4791710" y="3961688"/>
                </a:lnTo>
                <a:lnTo>
                  <a:pt x="4824361" y="3934739"/>
                </a:lnTo>
                <a:lnTo>
                  <a:pt x="4851298" y="3902087"/>
                </a:lnTo>
                <a:lnTo>
                  <a:pt x="4871644" y="3864610"/>
                </a:lnTo>
                <a:lnTo>
                  <a:pt x="4884496" y="3823195"/>
                </a:lnTo>
                <a:lnTo>
                  <a:pt x="4888992" y="3778732"/>
                </a:lnTo>
                <a:lnTo>
                  <a:pt x="4888992" y="617220"/>
                </a:lnTo>
                <a:close/>
              </a:path>
              <a:path w="8183245" h="3999865">
                <a:moveTo>
                  <a:pt x="6908419" y="105791"/>
                </a:moveTo>
                <a:lnTo>
                  <a:pt x="6903339" y="101600"/>
                </a:lnTo>
                <a:lnTo>
                  <a:pt x="6898767" y="97663"/>
                </a:lnTo>
                <a:lnTo>
                  <a:pt x="6887083" y="87122"/>
                </a:lnTo>
                <a:lnTo>
                  <a:pt x="6883527" y="83693"/>
                </a:lnTo>
                <a:lnTo>
                  <a:pt x="6879971" y="80264"/>
                </a:lnTo>
                <a:lnTo>
                  <a:pt x="6876415" y="76962"/>
                </a:lnTo>
                <a:lnTo>
                  <a:pt x="6872986" y="73660"/>
                </a:lnTo>
                <a:lnTo>
                  <a:pt x="6869430" y="70358"/>
                </a:lnTo>
                <a:lnTo>
                  <a:pt x="6865747" y="66802"/>
                </a:lnTo>
                <a:lnTo>
                  <a:pt x="6861556" y="63119"/>
                </a:lnTo>
                <a:lnTo>
                  <a:pt x="6858762" y="60579"/>
                </a:lnTo>
                <a:lnTo>
                  <a:pt x="6856476" y="57404"/>
                </a:lnTo>
                <a:lnTo>
                  <a:pt x="6853428" y="49784"/>
                </a:lnTo>
                <a:lnTo>
                  <a:pt x="6852666" y="45847"/>
                </a:lnTo>
                <a:lnTo>
                  <a:pt x="6852666" y="4826"/>
                </a:lnTo>
                <a:lnTo>
                  <a:pt x="6817106" y="4826"/>
                </a:lnTo>
                <a:lnTo>
                  <a:pt x="6817106" y="45847"/>
                </a:lnTo>
                <a:lnTo>
                  <a:pt x="6816344" y="49784"/>
                </a:lnTo>
                <a:lnTo>
                  <a:pt x="6813296" y="57404"/>
                </a:lnTo>
                <a:lnTo>
                  <a:pt x="6811010" y="60579"/>
                </a:lnTo>
                <a:lnTo>
                  <a:pt x="6808216" y="63119"/>
                </a:lnTo>
                <a:lnTo>
                  <a:pt x="6789674" y="80289"/>
                </a:lnTo>
                <a:lnTo>
                  <a:pt x="6777380" y="91503"/>
                </a:lnTo>
                <a:lnTo>
                  <a:pt x="6756781" y="109982"/>
                </a:lnTo>
                <a:lnTo>
                  <a:pt x="6777863" y="134112"/>
                </a:lnTo>
                <a:lnTo>
                  <a:pt x="6806819" y="109220"/>
                </a:lnTo>
                <a:lnTo>
                  <a:pt x="6834886" y="83693"/>
                </a:lnTo>
                <a:lnTo>
                  <a:pt x="6839585" y="88138"/>
                </a:lnTo>
                <a:lnTo>
                  <a:pt x="6844157" y="92202"/>
                </a:lnTo>
                <a:lnTo>
                  <a:pt x="6848348" y="96012"/>
                </a:lnTo>
                <a:lnTo>
                  <a:pt x="6852666" y="99822"/>
                </a:lnTo>
                <a:lnTo>
                  <a:pt x="6883273" y="125984"/>
                </a:lnTo>
                <a:lnTo>
                  <a:pt x="6888353" y="130048"/>
                </a:lnTo>
                <a:lnTo>
                  <a:pt x="6908419" y="105791"/>
                </a:lnTo>
                <a:close/>
              </a:path>
              <a:path w="8183245" h="3999865">
                <a:moveTo>
                  <a:pt x="6962902" y="254"/>
                </a:moveTo>
                <a:lnTo>
                  <a:pt x="6927850" y="254"/>
                </a:lnTo>
                <a:lnTo>
                  <a:pt x="6927850" y="37846"/>
                </a:lnTo>
                <a:lnTo>
                  <a:pt x="6885559" y="37846"/>
                </a:lnTo>
                <a:lnTo>
                  <a:pt x="6885559" y="68961"/>
                </a:lnTo>
                <a:lnTo>
                  <a:pt x="6927850" y="68961"/>
                </a:lnTo>
                <a:lnTo>
                  <a:pt x="6927850" y="161036"/>
                </a:lnTo>
                <a:lnTo>
                  <a:pt x="6962902" y="161036"/>
                </a:lnTo>
                <a:lnTo>
                  <a:pt x="6962902" y="254"/>
                </a:lnTo>
                <a:close/>
              </a:path>
              <a:path w="8183245" h="3999865">
                <a:moveTo>
                  <a:pt x="6968236" y="191897"/>
                </a:moveTo>
                <a:lnTo>
                  <a:pt x="6822440" y="191897"/>
                </a:lnTo>
                <a:lnTo>
                  <a:pt x="6822440" y="143510"/>
                </a:lnTo>
                <a:lnTo>
                  <a:pt x="6787261" y="143510"/>
                </a:lnTo>
                <a:lnTo>
                  <a:pt x="6787261" y="222885"/>
                </a:lnTo>
                <a:lnTo>
                  <a:pt x="6968236" y="222885"/>
                </a:lnTo>
                <a:lnTo>
                  <a:pt x="6968236" y="191897"/>
                </a:lnTo>
                <a:close/>
              </a:path>
              <a:path w="8183245" h="3999865">
                <a:moveTo>
                  <a:pt x="7092061" y="95631"/>
                </a:moveTo>
                <a:lnTo>
                  <a:pt x="7022338" y="95631"/>
                </a:lnTo>
                <a:lnTo>
                  <a:pt x="7022338" y="79883"/>
                </a:lnTo>
                <a:lnTo>
                  <a:pt x="7085965" y="79883"/>
                </a:lnTo>
                <a:lnTo>
                  <a:pt x="7085965" y="50419"/>
                </a:lnTo>
                <a:lnTo>
                  <a:pt x="7022084" y="50419"/>
                </a:lnTo>
                <a:lnTo>
                  <a:pt x="7022084" y="34544"/>
                </a:lnTo>
                <a:lnTo>
                  <a:pt x="7087235" y="34544"/>
                </a:lnTo>
                <a:lnTo>
                  <a:pt x="7087235" y="4572"/>
                </a:lnTo>
                <a:lnTo>
                  <a:pt x="6988175" y="4572"/>
                </a:lnTo>
                <a:lnTo>
                  <a:pt x="6988175" y="125730"/>
                </a:lnTo>
                <a:lnTo>
                  <a:pt x="7092061" y="125730"/>
                </a:lnTo>
                <a:lnTo>
                  <a:pt x="7092061" y="95631"/>
                </a:lnTo>
                <a:close/>
              </a:path>
              <a:path w="8183245" h="3999865">
                <a:moveTo>
                  <a:pt x="7196074" y="140716"/>
                </a:moveTo>
                <a:lnTo>
                  <a:pt x="7014337" y="140716"/>
                </a:lnTo>
                <a:lnTo>
                  <a:pt x="7014337" y="170688"/>
                </a:lnTo>
                <a:lnTo>
                  <a:pt x="7161022" y="170688"/>
                </a:lnTo>
                <a:lnTo>
                  <a:pt x="7161022" y="225425"/>
                </a:lnTo>
                <a:lnTo>
                  <a:pt x="7196074" y="225425"/>
                </a:lnTo>
                <a:lnTo>
                  <a:pt x="7196074" y="140716"/>
                </a:lnTo>
                <a:close/>
              </a:path>
              <a:path w="8183245" h="3999865">
                <a:moveTo>
                  <a:pt x="7196074" y="254"/>
                </a:moveTo>
                <a:lnTo>
                  <a:pt x="7161530" y="254"/>
                </a:lnTo>
                <a:lnTo>
                  <a:pt x="7161530" y="47117"/>
                </a:lnTo>
                <a:lnTo>
                  <a:pt x="7140321" y="47117"/>
                </a:lnTo>
                <a:lnTo>
                  <a:pt x="7140321" y="2794"/>
                </a:lnTo>
                <a:lnTo>
                  <a:pt x="7106285" y="2794"/>
                </a:lnTo>
                <a:lnTo>
                  <a:pt x="7106285" y="132080"/>
                </a:lnTo>
                <a:lnTo>
                  <a:pt x="7140321" y="132080"/>
                </a:lnTo>
                <a:lnTo>
                  <a:pt x="7140321" y="80645"/>
                </a:lnTo>
                <a:lnTo>
                  <a:pt x="7161530" y="80645"/>
                </a:lnTo>
                <a:lnTo>
                  <a:pt x="7161530" y="132080"/>
                </a:lnTo>
                <a:lnTo>
                  <a:pt x="7196074" y="132080"/>
                </a:lnTo>
                <a:lnTo>
                  <a:pt x="7196074" y="80645"/>
                </a:lnTo>
                <a:lnTo>
                  <a:pt x="7196074" y="47117"/>
                </a:lnTo>
                <a:lnTo>
                  <a:pt x="7196074" y="254"/>
                </a:lnTo>
                <a:close/>
              </a:path>
              <a:path w="8183245" h="3999865">
                <a:moveTo>
                  <a:pt x="7391781" y="11684"/>
                </a:moveTo>
                <a:lnTo>
                  <a:pt x="7259701" y="11684"/>
                </a:lnTo>
                <a:lnTo>
                  <a:pt x="7259701" y="42164"/>
                </a:lnTo>
                <a:lnTo>
                  <a:pt x="7356602" y="42164"/>
                </a:lnTo>
                <a:lnTo>
                  <a:pt x="7356602" y="138684"/>
                </a:lnTo>
                <a:lnTo>
                  <a:pt x="7391781" y="138684"/>
                </a:lnTo>
                <a:lnTo>
                  <a:pt x="7391781" y="42164"/>
                </a:lnTo>
                <a:lnTo>
                  <a:pt x="7391781" y="11684"/>
                </a:lnTo>
                <a:close/>
              </a:path>
              <a:path w="8183245" h="3999865">
                <a:moveTo>
                  <a:pt x="7404481" y="165100"/>
                </a:moveTo>
                <a:lnTo>
                  <a:pt x="7328408" y="165100"/>
                </a:lnTo>
                <a:lnTo>
                  <a:pt x="7328408" y="93853"/>
                </a:lnTo>
                <a:lnTo>
                  <a:pt x="7292721" y="93853"/>
                </a:lnTo>
                <a:lnTo>
                  <a:pt x="7292721" y="165100"/>
                </a:lnTo>
                <a:lnTo>
                  <a:pt x="7251573" y="165100"/>
                </a:lnTo>
                <a:lnTo>
                  <a:pt x="7251573" y="196215"/>
                </a:lnTo>
                <a:lnTo>
                  <a:pt x="7404481" y="196215"/>
                </a:lnTo>
                <a:lnTo>
                  <a:pt x="7404481" y="165100"/>
                </a:lnTo>
                <a:close/>
              </a:path>
              <a:path w="8183245" h="3999865">
                <a:moveTo>
                  <a:pt x="7676388" y="147574"/>
                </a:moveTo>
                <a:lnTo>
                  <a:pt x="7491349" y="147574"/>
                </a:lnTo>
                <a:lnTo>
                  <a:pt x="7491349" y="178054"/>
                </a:lnTo>
                <a:lnTo>
                  <a:pt x="7641209" y="178054"/>
                </a:lnTo>
                <a:lnTo>
                  <a:pt x="7641209" y="225044"/>
                </a:lnTo>
                <a:lnTo>
                  <a:pt x="7676388" y="225044"/>
                </a:lnTo>
                <a:lnTo>
                  <a:pt x="7676388" y="178054"/>
                </a:lnTo>
                <a:lnTo>
                  <a:pt x="7676388" y="147574"/>
                </a:lnTo>
                <a:close/>
              </a:path>
              <a:path w="8183245" h="3999865">
                <a:moveTo>
                  <a:pt x="7696454" y="101854"/>
                </a:moveTo>
                <a:lnTo>
                  <a:pt x="7603617" y="101854"/>
                </a:lnTo>
                <a:lnTo>
                  <a:pt x="7603617" y="84074"/>
                </a:lnTo>
                <a:lnTo>
                  <a:pt x="7675626" y="84074"/>
                </a:lnTo>
                <a:lnTo>
                  <a:pt x="7675626" y="53594"/>
                </a:lnTo>
                <a:lnTo>
                  <a:pt x="7531100" y="53594"/>
                </a:lnTo>
                <a:lnTo>
                  <a:pt x="7531100" y="32004"/>
                </a:lnTo>
                <a:lnTo>
                  <a:pt x="7640447" y="32004"/>
                </a:lnTo>
                <a:lnTo>
                  <a:pt x="7640447" y="53213"/>
                </a:lnTo>
                <a:lnTo>
                  <a:pt x="7675626" y="53213"/>
                </a:lnTo>
                <a:lnTo>
                  <a:pt x="7675626" y="32004"/>
                </a:lnTo>
                <a:lnTo>
                  <a:pt x="7675626" y="31496"/>
                </a:lnTo>
                <a:lnTo>
                  <a:pt x="7675626" y="1524"/>
                </a:lnTo>
                <a:lnTo>
                  <a:pt x="7495921" y="1524"/>
                </a:lnTo>
                <a:lnTo>
                  <a:pt x="7495921" y="32004"/>
                </a:lnTo>
                <a:lnTo>
                  <a:pt x="7495921" y="53594"/>
                </a:lnTo>
                <a:lnTo>
                  <a:pt x="7495921" y="84074"/>
                </a:lnTo>
                <a:lnTo>
                  <a:pt x="7567930" y="84074"/>
                </a:lnTo>
                <a:lnTo>
                  <a:pt x="7567930" y="101854"/>
                </a:lnTo>
                <a:lnTo>
                  <a:pt x="7477760" y="101854"/>
                </a:lnTo>
                <a:lnTo>
                  <a:pt x="7477760" y="81534"/>
                </a:lnTo>
                <a:lnTo>
                  <a:pt x="7449820" y="81534"/>
                </a:lnTo>
                <a:lnTo>
                  <a:pt x="7449820" y="254"/>
                </a:lnTo>
                <a:lnTo>
                  <a:pt x="7414641" y="254"/>
                </a:lnTo>
                <a:lnTo>
                  <a:pt x="7414641" y="81534"/>
                </a:lnTo>
                <a:lnTo>
                  <a:pt x="7414641" y="101854"/>
                </a:lnTo>
                <a:lnTo>
                  <a:pt x="7414641" y="115824"/>
                </a:lnTo>
                <a:lnTo>
                  <a:pt x="7414641" y="225044"/>
                </a:lnTo>
                <a:lnTo>
                  <a:pt x="7449820" y="225044"/>
                </a:lnTo>
                <a:lnTo>
                  <a:pt x="7449820" y="115824"/>
                </a:lnTo>
                <a:lnTo>
                  <a:pt x="7475093" y="115824"/>
                </a:lnTo>
                <a:lnTo>
                  <a:pt x="7475093" y="132842"/>
                </a:lnTo>
                <a:lnTo>
                  <a:pt x="7696454" y="132842"/>
                </a:lnTo>
                <a:lnTo>
                  <a:pt x="7696454" y="115824"/>
                </a:lnTo>
                <a:lnTo>
                  <a:pt x="7696454" y="115316"/>
                </a:lnTo>
                <a:lnTo>
                  <a:pt x="7696454" y="101854"/>
                </a:lnTo>
                <a:close/>
              </a:path>
              <a:path w="8183245" h="3999865">
                <a:moveTo>
                  <a:pt x="7953248" y="191770"/>
                </a:moveTo>
                <a:lnTo>
                  <a:pt x="7811516" y="191770"/>
                </a:lnTo>
                <a:lnTo>
                  <a:pt x="7811516" y="149860"/>
                </a:lnTo>
                <a:lnTo>
                  <a:pt x="7776337" y="149860"/>
                </a:lnTo>
                <a:lnTo>
                  <a:pt x="7776337" y="191770"/>
                </a:lnTo>
                <a:lnTo>
                  <a:pt x="7776337" y="223520"/>
                </a:lnTo>
                <a:lnTo>
                  <a:pt x="7953248" y="223520"/>
                </a:lnTo>
                <a:lnTo>
                  <a:pt x="7953248" y="191770"/>
                </a:lnTo>
                <a:close/>
              </a:path>
              <a:path w="8183245" h="3999865">
                <a:moveTo>
                  <a:pt x="8124317" y="107950"/>
                </a:moveTo>
                <a:lnTo>
                  <a:pt x="8018272" y="107950"/>
                </a:lnTo>
                <a:lnTo>
                  <a:pt x="8018272" y="86360"/>
                </a:lnTo>
                <a:lnTo>
                  <a:pt x="8101203" y="86360"/>
                </a:lnTo>
                <a:lnTo>
                  <a:pt x="8101203" y="57150"/>
                </a:lnTo>
                <a:lnTo>
                  <a:pt x="8101203" y="35560"/>
                </a:lnTo>
                <a:lnTo>
                  <a:pt x="8101203" y="6350"/>
                </a:lnTo>
                <a:lnTo>
                  <a:pt x="7982839" y="6350"/>
                </a:lnTo>
                <a:lnTo>
                  <a:pt x="7982839" y="35560"/>
                </a:lnTo>
                <a:lnTo>
                  <a:pt x="8066024" y="35560"/>
                </a:lnTo>
                <a:lnTo>
                  <a:pt x="8066024" y="57150"/>
                </a:lnTo>
                <a:lnTo>
                  <a:pt x="7983093" y="57150"/>
                </a:lnTo>
                <a:lnTo>
                  <a:pt x="7983093" y="86360"/>
                </a:lnTo>
                <a:lnTo>
                  <a:pt x="7983093" y="107950"/>
                </a:lnTo>
                <a:lnTo>
                  <a:pt x="7983093" y="137160"/>
                </a:lnTo>
                <a:lnTo>
                  <a:pt x="8124317" y="137160"/>
                </a:lnTo>
                <a:lnTo>
                  <a:pt x="8124317" y="107950"/>
                </a:lnTo>
                <a:close/>
              </a:path>
              <a:path w="8183245" h="3999865">
                <a:moveTo>
                  <a:pt x="8177530" y="0"/>
                </a:moveTo>
                <a:lnTo>
                  <a:pt x="8142478" y="0"/>
                </a:lnTo>
                <a:lnTo>
                  <a:pt x="8142478" y="20320"/>
                </a:lnTo>
                <a:lnTo>
                  <a:pt x="8110601" y="20320"/>
                </a:lnTo>
                <a:lnTo>
                  <a:pt x="8110601" y="49530"/>
                </a:lnTo>
                <a:lnTo>
                  <a:pt x="8142478" y="49530"/>
                </a:lnTo>
                <a:lnTo>
                  <a:pt x="8142478" y="67310"/>
                </a:lnTo>
                <a:lnTo>
                  <a:pt x="8110601" y="67310"/>
                </a:lnTo>
                <a:lnTo>
                  <a:pt x="8110601" y="96520"/>
                </a:lnTo>
                <a:lnTo>
                  <a:pt x="8142478" y="96520"/>
                </a:lnTo>
                <a:lnTo>
                  <a:pt x="8142478" y="166370"/>
                </a:lnTo>
                <a:lnTo>
                  <a:pt x="8177530" y="166370"/>
                </a:lnTo>
                <a:lnTo>
                  <a:pt x="8177530" y="96520"/>
                </a:lnTo>
                <a:lnTo>
                  <a:pt x="8177530" y="67310"/>
                </a:lnTo>
                <a:lnTo>
                  <a:pt x="8177530" y="49530"/>
                </a:lnTo>
                <a:lnTo>
                  <a:pt x="8177530" y="20320"/>
                </a:lnTo>
                <a:lnTo>
                  <a:pt x="8177530" y="0"/>
                </a:lnTo>
                <a:close/>
              </a:path>
              <a:path w="8183245" h="3999865">
                <a:moveTo>
                  <a:pt x="8182864" y="191770"/>
                </a:moveTo>
                <a:lnTo>
                  <a:pt x="8037068" y="191770"/>
                </a:lnTo>
                <a:lnTo>
                  <a:pt x="8037068" y="151130"/>
                </a:lnTo>
                <a:lnTo>
                  <a:pt x="8001889" y="151130"/>
                </a:lnTo>
                <a:lnTo>
                  <a:pt x="8001889" y="191770"/>
                </a:lnTo>
                <a:lnTo>
                  <a:pt x="8001889" y="223520"/>
                </a:lnTo>
                <a:lnTo>
                  <a:pt x="8182864" y="223520"/>
                </a:lnTo>
                <a:lnTo>
                  <a:pt x="8182864" y="19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7"/>
          <p:cNvSpPr/>
          <p:nvPr/>
        </p:nvSpPr>
        <p:spPr>
          <a:xfrm>
            <a:off x="8742807" y="2107391"/>
            <a:ext cx="930275" cy="224790"/>
          </a:xfrm>
          <a:custGeom>
            <a:avLst/>
            <a:gdLst/>
            <a:ahLst/>
            <a:cxnLst/>
            <a:rect l="l" t="t" r="r" b="b"/>
            <a:pathLst>
              <a:path w="930275" h="224789">
                <a:moveTo>
                  <a:pt x="63119" y="149860"/>
                </a:moveTo>
                <a:lnTo>
                  <a:pt x="27940" y="149860"/>
                </a:lnTo>
                <a:lnTo>
                  <a:pt x="27940" y="191770"/>
                </a:lnTo>
                <a:lnTo>
                  <a:pt x="63119" y="191770"/>
                </a:lnTo>
                <a:lnTo>
                  <a:pt x="63119" y="149860"/>
                </a:lnTo>
                <a:close/>
              </a:path>
              <a:path w="930275" h="224789">
                <a:moveTo>
                  <a:pt x="142748" y="3810"/>
                </a:moveTo>
                <a:lnTo>
                  <a:pt x="9398" y="3810"/>
                </a:lnTo>
                <a:lnTo>
                  <a:pt x="9398" y="34290"/>
                </a:lnTo>
                <a:lnTo>
                  <a:pt x="107696" y="34290"/>
                </a:lnTo>
                <a:lnTo>
                  <a:pt x="107696" y="93980"/>
                </a:lnTo>
                <a:lnTo>
                  <a:pt x="142748" y="93980"/>
                </a:lnTo>
                <a:lnTo>
                  <a:pt x="142748" y="34290"/>
                </a:lnTo>
                <a:lnTo>
                  <a:pt x="142748" y="3810"/>
                </a:lnTo>
                <a:close/>
              </a:path>
              <a:path w="930275" h="224789">
                <a:moveTo>
                  <a:pt x="154178" y="106807"/>
                </a:moveTo>
                <a:lnTo>
                  <a:pt x="79375" y="106807"/>
                </a:lnTo>
                <a:lnTo>
                  <a:pt x="79375" y="63627"/>
                </a:lnTo>
                <a:lnTo>
                  <a:pt x="43815" y="63627"/>
                </a:lnTo>
                <a:lnTo>
                  <a:pt x="43815" y="106807"/>
                </a:lnTo>
                <a:lnTo>
                  <a:pt x="0" y="106807"/>
                </a:lnTo>
                <a:lnTo>
                  <a:pt x="0" y="137414"/>
                </a:lnTo>
                <a:lnTo>
                  <a:pt x="154178" y="137414"/>
                </a:lnTo>
                <a:lnTo>
                  <a:pt x="154178" y="106807"/>
                </a:lnTo>
                <a:close/>
              </a:path>
              <a:path w="930275" h="224789">
                <a:moveTo>
                  <a:pt x="226187" y="59690"/>
                </a:moveTo>
                <a:lnTo>
                  <a:pt x="199517" y="59690"/>
                </a:lnTo>
                <a:lnTo>
                  <a:pt x="199517" y="0"/>
                </a:lnTo>
                <a:lnTo>
                  <a:pt x="164338" y="0"/>
                </a:lnTo>
                <a:lnTo>
                  <a:pt x="164338" y="59690"/>
                </a:lnTo>
                <a:lnTo>
                  <a:pt x="164338" y="91440"/>
                </a:lnTo>
                <a:lnTo>
                  <a:pt x="164338" y="167640"/>
                </a:lnTo>
                <a:lnTo>
                  <a:pt x="199517" y="167640"/>
                </a:lnTo>
                <a:lnTo>
                  <a:pt x="199517" y="91440"/>
                </a:lnTo>
                <a:lnTo>
                  <a:pt x="226187" y="91440"/>
                </a:lnTo>
                <a:lnTo>
                  <a:pt x="226187" y="59690"/>
                </a:lnTo>
                <a:close/>
              </a:path>
              <a:path w="930275" h="224789">
                <a:moveTo>
                  <a:pt x="601599" y="9906"/>
                </a:moveTo>
                <a:lnTo>
                  <a:pt x="507238" y="9906"/>
                </a:lnTo>
                <a:lnTo>
                  <a:pt x="507238" y="40894"/>
                </a:lnTo>
                <a:lnTo>
                  <a:pt x="567055" y="40894"/>
                </a:lnTo>
                <a:lnTo>
                  <a:pt x="567055" y="72517"/>
                </a:lnTo>
                <a:lnTo>
                  <a:pt x="550379" y="113728"/>
                </a:lnTo>
                <a:lnTo>
                  <a:pt x="520103" y="150787"/>
                </a:lnTo>
                <a:lnTo>
                  <a:pt x="496824" y="178181"/>
                </a:lnTo>
                <a:lnTo>
                  <a:pt x="521716" y="198247"/>
                </a:lnTo>
                <a:lnTo>
                  <a:pt x="548690" y="167195"/>
                </a:lnTo>
                <a:lnTo>
                  <a:pt x="574141" y="136232"/>
                </a:lnTo>
                <a:lnTo>
                  <a:pt x="597154" y="104394"/>
                </a:lnTo>
                <a:lnTo>
                  <a:pt x="599046" y="97472"/>
                </a:lnTo>
                <a:lnTo>
                  <a:pt x="600710" y="91567"/>
                </a:lnTo>
                <a:lnTo>
                  <a:pt x="601599" y="84328"/>
                </a:lnTo>
                <a:lnTo>
                  <a:pt x="601599" y="9906"/>
                </a:lnTo>
                <a:close/>
              </a:path>
              <a:path w="930275" h="224789">
                <a:moveTo>
                  <a:pt x="712597" y="254"/>
                </a:moveTo>
                <a:lnTo>
                  <a:pt x="678053" y="254"/>
                </a:lnTo>
                <a:lnTo>
                  <a:pt x="678053" y="77851"/>
                </a:lnTo>
                <a:lnTo>
                  <a:pt x="655574" y="77851"/>
                </a:lnTo>
                <a:lnTo>
                  <a:pt x="655574" y="2794"/>
                </a:lnTo>
                <a:lnTo>
                  <a:pt x="621538" y="2794"/>
                </a:lnTo>
                <a:lnTo>
                  <a:pt x="621538" y="218313"/>
                </a:lnTo>
                <a:lnTo>
                  <a:pt x="655574" y="218313"/>
                </a:lnTo>
                <a:lnTo>
                  <a:pt x="655574" y="111506"/>
                </a:lnTo>
                <a:lnTo>
                  <a:pt x="678053" y="111506"/>
                </a:lnTo>
                <a:lnTo>
                  <a:pt x="678053" y="224663"/>
                </a:lnTo>
                <a:lnTo>
                  <a:pt x="712597" y="224663"/>
                </a:lnTo>
                <a:lnTo>
                  <a:pt x="712597" y="111506"/>
                </a:lnTo>
                <a:lnTo>
                  <a:pt x="712597" y="77851"/>
                </a:lnTo>
                <a:lnTo>
                  <a:pt x="712597" y="254"/>
                </a:lnTo>
                <a:close/>
              </a:path>
              <a:path w="930275" h="224789">
                <a:moveTo>
                  <a:pt x="869442" y="98171"/>
                </a:moveTo>
                <a:lnTo>
                  <a:pt x="834085" y="70929"/>
                </a:lnTo>
                <a:lnTo>
                  <a:pt x="814959" y="50927"/>
                </a:lnTo>
                <a:lnTo>
                  <a:pt x="814959" y="36068"/>
                </a:lnTo>
                <a:lnTo>
                  <a:pt x="863346" y="36068"/>
                </a:lnTo>
                <a:lnTo>
                  <a:pt x="863346" y="6096"/>
                </a:lnTo>
                <a:lnTo>
                  <a:pt x="729488" y="6096"/>
                </a:lnTo>
                <a:lnTo>
                  <a:pt x="729488" y="36068"/>
                </a:lnTo>
                <a:lnTo>
                  <a:pt x="779399" y="36068"/>
                </a:lnTo>
                <a:lnTo>
                  <a:pt x="779399" y="50927"/>
                </a:lnTo>
                <a:lnTo>
                  <a:pt x="719582" y="102235"/>
                </a:lnTo>
                <a:lnTo>
                  <a:pt x="740664" y="125476"/>
                </a:lnTo>
                <a:lnTo>
                  <a:pt x="762215" y="109423"/>
                </a:lnTo>
                <a:lnTo>
                  <a:pt x="790295" y="88011"/>
                </a:lnTo>
                <a:lnTo>
                  <a:pt x="797179" y="82677"/>
                </a:lnTo>
                <a:lnTo>
                  <a:pt x="835863" y="111544"/>
                </a:lnTo>
                <a:lnTo>
                  <a:pt x="849376" y="121412"/>
                </a:lnTo>
                <a:lnTo>
                  <a:pt x="869442" y="98171"/>
                </a:lnTo>
                <a:close/>
              </a:path>
              <a:path w="930275" h="224789">
                <a:moveTo>
                  <a:pt x="924433" y="254"/>
                </a:moveTo>
                <a:lnTo>
                  <a:pt x="889381" y="254"/>
                </a:lnTo>
                <a:lnTo>
                  <a:pt x="889381" y="44196"/>
                </a:lnTo>
                <a:lnTo>
                  <a:pt x="849122" y="44196"/>
                </a:lnTo>
                <a:lnTo>
                  <a:pt x="849122" y="73787"/>
                </a:lnTo>
                <a:lnTo>
                  <a:pt x="889381" y="73787"/>
                </a:lnTo>
                <a:lnTo>
                  <a:pt x="889381" y="122174"/>
                </a:lnTo>
                <a:lnTo>
                  <a:pt x="924433" y="122174"/>
                </a:lnTo>
                <a:lnTo>
                  <a:pt x="924433" y="254"/>
                </a:lnTo>
                <a:close/>
              </a:path>
              <a:path w="930275" h="224789">
                <a:moveTo>
                  <a:pt x="930275" y="168910"/>
                </a:moveTo>
                <a:lnTo>
                  <a:pt x="929005" y="162179"/>
                </a:lnTo>
                <a:lnTo>
                  <a:pt x="927544" y="158750"/>
                </a:lnTo>
                <a:lnTo>
                  <a:pt x="923925" y="150241"/>
                </a:lnTo>
                <a:lnTo>
                  <a:pt x="920369" y="145288"/>
                </a:lnTo>
                <a:lnTo>
                  <a:pt x="911479" y="136906"/>
                </a:lnTo>
                <a:lnTo>
                  <a:pt x="906018" y="133731"/>
                </a:lnTo>
                <a:lnTo>
                  <a:pt x="899922" y="131572"/>
                </a:lnTo>
                <a:lnTo>
                  <a:pt x="895223" y="129857"/>
                </a:lnTo>
                <a:lnTo>
                  <a:pt x="895223" y="170688"/>
                </a:lnTo>
                <a:lnTo>
                  <a:pt x="895223" y="181991"/>
                </a:lnTo>
                <a:lnTo>
                  <a:pt x="893445" y="186309"/>
                </a:lnTo>
                <a:lnTo>
                  <a:pt x="890143" y="189357"/>
                </a:lnTo>
                <a:lnTo>
                  <a:pt x="886714" y="192405"/>
                </a:lnTo>
                <a:lnTo>
                  <a:pt x="881888" y="193929"/>
                </a:lnTo>
                <a:lnTo>
                  <a:pt x="791337" y="193929"/>
                </a:lnTo>
                <a:lnTo>
                  <a:pt x="786638" y="192405"/>
                </a:lnTo>
                <a:lnTo>
                  <a:pt x="779780" y="186309"/>
                </a:lnTo>
                <a:lnTo>
                  <a:pt x="778129" y="181991"/>
                </a:lnTo>
                <a:lnTo>
                  <a:pt x="778129" y="170688"/>
                </a:lnTo>
                <a:lnTo>
                  <a:pt x="779780" y="166370"/>
                </a:lnTo>
                <a:lnTo>
                  <a:pt x="786638" y="160274"/>
                </a:lnTo>
                <a:lnTo>
                  <a:pt x="791337" y="158750"/>
                </a:lnTo>
                <a:lnTo>
                  <a:pt x="881888" y="158750"/>
                </a:lnTo>
                <a:lnTo>
                  <a:pt x="886714" y="160274"/>
                </a:lnTo>
                <a:lnTo>
                  <a:pt x="890143" y="163322"/>
                </a:lnTo>
                <a:lnTo>
                  <a:pt x="893445" y="166370"/>
                </a:lnTo>
                <a:lnTo>
                  <a:pt x="895223" y="170688"/>
                </a:lnTo>
                <a:lnTo>
                  <a:pt x="895223" y="129857"/>
                </a:lnTo>
                <a:lnTo>
                  <a:pt x="893699" y="129286"/>
                </a:lnTo>
                <a:lnTo>
                  <a:pt x="886968" y="128270"/>
                </a:lnTo>
                <a:lnTo>
                  <a:pt x="786384" y="128270"/>
                </a:lnTo>
                <a:lnTo>
                  <a:pt x="779526" y="129286"/>
                </a:lnTo>
                <a:lnTo>
                  <a:pt x="773430" y="131572"/>
                </a:lnTo>
                <a:lnTo>
                  <a:pt x="767207" y="133731"/>
                </a:lnTo>
                <a:lnTo>
                  <a:pt x="742950" y="168910"/>
                </a:lnTo>
                <a:lnTo>
                  <a:pt x="742950" y="183769"/>
                </a:lnTo>
                <a:lnTo>
                  <a:pt x="767207" y="218948"/>
                </a:lnTo>
                <a:lnTo>
                  <a:pt x="773430" y="221107"/>
                </a:lnTo>
                <a:lnTo>
                  <a:pt x="779526" y="223393"/>
                </a:lnTo>
                <a:lnTo>
                  <a:pt x="786384" y="224409"/>
                </a:lnTo>
                <a:lnTo>
                  <a:pt x="886968" y="224409"/>
                </a:lnTo>
                <a:lnTo>
                  <a:pt x="893699" y="223393"/>
                </a:lnTo>
                <a:lnTo>
                  <a:pt x="899922" y="221107"/>
                </a:lnTo>
                <a:lnTo>
                  <a:pt x="906018" y="218948"/>
                </a:lnTo>
                <a:lnTo>
                  <a:pt x="911479" y="215773"/>
                </a:lnTo>
                <a:lnTo>
                  <a:pt x="920369" y="207391"/>
                </a:lnTo>
                <a:lnTo>
                  <a:pt x="923925" y="202438"/>
                </a:lnTo>
                <a:lnTo>
                  <a:pt x="927544" y="193929"/>
                </a:lnTo>
                <a:lnTo>
                  <a:pt x="929005" y="190500"/>
                </a:lnTo>
                <a:lnTo>
                  <a:pt x="930275" y="183769"/>
                </a:lnTo>
                <a:lnTo>
                  <a:pt x="930275" y="16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9"/>
          <p:cNvSpPr/>
          <p:nvPr/>
        </p:nvSpPr>
        <p:spPr>
          <a:xfrm>
            <a:off x="1667128" y="2761187"/>
            <a:ext cx="383540" cy="206375"/>
          </a:xfrm>
          <a:custGeom>
            <a:avLst/>
            <a:gdLst/>
            <a:ahLst/>
            <a:cxnLst/>
            <a:rect l="l" t="t" r="r" b="b"/>
            <a:pathLst>
              <a:path w="383539" h="206375">
                <a:moveTo>
                  <a:pt x="383540" y="120904"/>
                </a:moveTo>
                <a:lnTo>
                  <a:pt x="225806" y="120904"/>
                </a:lnTo>
                <a:lnTo>
                  <a:pt x="225806" y="203962"/>
                </a:lnTo>
                <a:lnTo>
                  <a:pt x="383540" y="203962"/>
                </a:lnTo>
                <a:lnTo>
                  <a:pt x="383540" y="176530"/>
                </a:lnTo>
                <a:lnTo>
                  <a:pt x="257429" y="176530"/>
                </a:lnTo>
                <a:lnTo>
                  <a:pt x="257429" y="148336"/>
                </a:lnTo>
                <a:lnTo>
                  <a:pt x="383540" y="148336"/>
                </a:lnTo>
                <a:lnTo>
                  <a:pt x="383540" y="120904"/>
                </a:lnTo>
                <a:close/>
              </a:path>
              <a:path w="383539" h="206375">
                <a:moveTo>
                  <a:pt x="383540" y="148336"/>
                </a:moveTo>
                <a:lnTo>
                  <a:pt x="352044" y="148336"/>
                </a:lnTo>
                <a:lnTo>
                  <a:pt x="352044" y="176530"/>
                </a:lnTo>
                <a:lnTo>
                  <a:pt x="383540" y="176530"/>
                </a:lnTo>
                <a:lnTo>
                  <a:pt x="383540" y="148336"/>
                </a:lnTo>
                <a:close/>
              </a:path>
              <a:path w="383539" h="206375">
                <a:moveTo>
                  <a:pt x="177419" y="136525"/>
                </a:moveTo>
                <a:lnTo>
                  <a:pt x="21082" y="136525"/>
                </a:lnTo>
                <a:lnTo>
                  <a:pt x="21082" y="163068"/>
                </a:lnTo>
                <a:lnTo>
                  <a:pt x="145923" y="163068"/>
                </a:lnTo>
                <a:lnTo>
                  <a:pt x="145923" y="206248"/>
                </a:lnTo>
                <a:lnTo>
                  <a:pt x="177419" y="206248"/>
                </a:lnTo>
                <a:lnTo>
                  <a:pt x="177419" y="136525"/>
                </a:lnTo>
                <a:close/>
              </a:path>
              <a:path w="383539" h="206375">
                <a:moveTo>
                  <a:pt x="92329" y="52197"/>
                </a:moveTo>
                <a:lnTo>
                  <a:pt x="37592" y="52197"/>
                </a:lnTo>
                <a:lnTo>
                  <a:pt x="32512" y="53086"/>
                </a:lnTo>
                <a:lnTo>
                  <a:pt x="27813" y="54864"/>
                </a:lnTo>
                <a:lnTo>
                  <a:pt x="23241" y="56769"/>
                </a:lnTo>
                <a:lnTo>
                  <a:pt x="19177" y="59309"/>
                </a:lnTo>
                <a:lnTo>
                  <a:pt x="15875" y="62611"/>
                </a:lnTo>
                <a:lnTo>
                  <a:pt x="12446" y="65786"/>
                </a:lnTo>
                <a:lnTo>
                  <a:pt x="9906" y="69723"/>
                </a:lnTo>
                <a:lnTo>
                  <a:pt x="8001" y="74295"/>
                </a:lnTo>
                <a:lnTo>
                  <a:pt x="6223" y="78867"/>
                </a:lnTo>
                <a:lnTo>
                  <a:pt x="5334" y="83820"/>
                </a:lnTo>
                <a:lnTo>
                  <a:pt x="5334" y="94488"/>
                </a:lnTo>
                <a:lnTo>
                  <a:pt x="15875" y="115824"/>
                </a:lnTo>
                <a:lnTo>
                  <a:pt x="19177" y="119126"/>
                </a:lnTo>
                <a:lnTo>
                  <a:pt x="23241" y="121666"/>
                </a:lnTo>
                <a:lnTo>
                  <a:pt x="27813" y="123444"/>
                </a:lnTo>
                <a:lnTo>
                  <a:pt x="32512" y="125349"/>
                </a:lnTo>
                <a:lnTo>
                  <a:pt x="37592" y="126238"/>
                </a:lnTo>
                <a:lnTo>
                  <a:pt x="92329" y="126238"/>
                </a:lnTo>
                <a:lnTo>
                  <a:pt x="97536" y="125349"/>
                </a:lnTo>
                <a:lnTo>
                  <a:pt x="102108" y="123444"/>
                </a:lnTo>
                <a:lnTo>
                  <a:pt x="106807" y="121666"/>
                </a:lnTo>
                <a:lnTo>
                  <a:pt x="123352" y="100330"/>
                </a:lnTo>
                <a:lnTo>
                  <a:pt x="48006" y="100330"/>
                </a:lnTo>
                <a:lnTo>
                  <a:pt x="44323" y="99441"/>
                </a:lnTo>
                <a:lnTo>
                  <a:pt x="41275" y="97536"/>
                </a:lnTo>
                <a:lnTo>
                  <a:pt x="38354" y="95631"/>
                </a:lnTo>
                <a:lnTo>
                  <a:pt x="36830" y="92837"/>
                </a:lnTo>
                <a:lnTo>
                  <a:pt x="36830" y="85471"/>
                </a:lnTo>
                <a:lnTo>
                  <a:pt x="38354" y="82804"/>
                </a:lnTo>
                <a:lnTo>
                  <a:pt x="41275" y="80899"/>
                </a:lnTo>
                <a:lnTo>
                  <a:pt x="44323" y="78994"/>
                </a:lnTo>
                <a:lnTo>
                  <a:pt x="48006" y="77978"/>
                </a:lnTo>
                <a:lnTo>
                  <a:pt x="123352" y="77978"/>
                </a:lnTo>
                <a:lnTo>
                  <a:pt x="121920" y="74295"/>
                </a:lnTo>
                <a:lnTo>
                  <a:pt x="97536" y="53086"/>
                </a:lnTo>
                <a:lnTo>
                  <a:pt x="92329" y="52197"/>
                </a:lnTo>
                <a:close/>
              </a:path>
              <a:path w="383539" h="206375">
                <a:moveTo>
                  <a:pt x="123352" y="77978"/>
                </a:moveTo>
                <a:lnTo>
                  <a:pt x="81915" y="77978"/>
                </a:lnTo>
                <a:lnTo>
                  <a:pt x="85725" y="78994"/>
                </a:lnTo>
                <a:lnTo>
                  <a:pt x="91567" y="82804"/>
                </a:lnTo>
                <a:lnTo>
                  <a:pt x="93091" y="85471"/>
                </a:lnTo>
                <a:lnTo>
                  <a:pt x="93091" y="92837"/>
                </a:lnTo>
                <a:lnTo>
                  <a:pt x="91567" y="95631"/>
                </a:lnTo>
                <a:lnTo>
                  <a:pt x="85725" y="99441"/>
                </a:lnTo>
                <a:lnTo>
                  <a:pt x="81915" y="100330"/>
                </a:lnTo>
                <a:lnTo>
                  <a:pt x="123352" y="100330"/>
                </a:lnTo>
                <a:lnTo>
                  <a:pt x="123698" y="99441"/>
                </a:lnTo>
                <a:lnTo>
                  <a:pt x="124587" y="94488"/>
                </a:lnTo>
                <a:lnTo>
                  <a:pt x="124587" y="83820"/>
                </a:lnTo>
                <a:lnTo>
                  <a:pt x="123698" y="78867"/>
                </a:lnTo>
                <a:lnTo>
                  <a:pt x="123352" y="77978"/>
                </a:lnTo>
                <a:close/>
              </a:path>
              <a:path w="383539" h="206375">
                <a:moveTo>
                  <a:pt x="177419" y="3937"/>
                </a:moveTo>
                <a:lnTo>
                  <a:pt x="145923" y="3937"/>
                </a:lnTo>
                <a:lnTo>
                  <a:pt x="145923" y="128778"/>
                </a:lnTo>
                <a:lnTo>
                  <a:pt x="177419" y="128778"/>
                </a:lnTo>
                <a:lnTo>
                  <a:pt x="177419" y="82804"/>
                </a:lnTo>
                <a:lnTo>
                  <a:pt x="203073" y="82804"/>
                </a:lnTo>
                <a:lnTo>
                  <a:pt x="203073" y="53721"/>
                </a:lnTo>
                <a:lnTo>
                  <a:pt x="177419" y="53721"/>
                </a:lnTo>
                <a:lnTo>
                  <a:pt x="177419" y="3937"/>
                </a:lnTo>
                <a:close/>
              </a:path>
              <a:path w="383539" h="206375">
                <a:moveTo>
                  <a:pt x="285242" y="36576"/>
                </a:moveTo>
                <a:lnTo>
                  <a:pt x="253238" y="36576"/>
                </a:lnTo>
                <a:lnTo>
                  <a:pt x="253238" y="48768"/>
                </a:lnTo>
                <a:lnTo>
                  <a:pt x="250952" y="54356"/>
                </a:lnTo>
                <a:lnTo>
                  <a:pt x="234664" y="67611"/>
                </a:lnTo>
                <a:lnTo>
                  <a:pt x="228873" y="72241"/>
                </a:lnTo>
                <a:lnTo>
                  <a:pt x="223012" y="76835"/>
                </a:lnTo>
                <a:lnTo>
                  <a:pt x="199517" y="94869"/>
                </a:lnTo>
                <a:lnTo>
                  <a:pt x="218567" y="116205"/>
                </a:lnTo>
                <a:lnTo>
                  <a:pt x="237890" y="101738"/>
                </a:lnTo>
                <a:lnTo>
                  <a:pt x="244221" y="96901"/>
                </a:lnTo>
                <a:lnTo>
                  <a:pt x="250559" y="92136"/>
                </a:lnTo>
                <a:lnTo>
                  <a:pt x="256890" y="87310"/>
                </a:lnTo>
                <a:lnTo>
                  <a:pt x="269240" y="77724"/>
                </a:lnTo>
                <a:lnTo>
                  <a:pt x="316250" y="77724"/>
                </a:lnTo>
                <a:lnTo>
                  <a:pt x="292354" y="58293"/>
                </a:lnTo>
                <a:lnTo>
                  <a:pt x="287655" y="54356"/>
                </a:lnTo>
                <a:lnTo>
                  <a:pt x="285242" y="48768"/>
                </a:lnTo>
                <a:lnTo>
                  <a:pt x="285242" y="36576"/>
                </a:lnTo>
                <a:close/>
              </a:path>
              <a:path w="383539" h="206375">
                <a:moveTo>
                  <a:pt x="383540" y="3937"/>
                </a:moveTo>
                <a:lnTo>
                  <a:pt x="352044" y="3937"/>
                </a:lnTo>
                <a:lnTo>
                  <a:pt x="352044" y="43180"/>
                </a:lnTo>
                <a:lnTo>
                  <a:pt x="315849" y="43180"/>
                </a:lnTo>
                <a:lnTo>
                  <a:pt x="315849" y="70612"/>
                </a:lnTo>
                <a:lnTo>
                  <a:pt x="352044" y="70612"/>
                </a:lnTo>
                <a:lnTo>
                  <a:pt x="352044" y="113157"/>
                </a:lnTo>
                <a:lnTo>
                  <a:pt x="383540" y="113157"/>
                </a:lnTo>
                <a:lnTo>
                  <a:pt x="383540" y="3937"/>
                </a:lnTo>
                <a:close/>
              </a:path>
              <a:path w="383539" h="206375">
                <a:moveTo>
                  <a:pt x="316250" y="77724"/>
                </a:moveTo>
                <a:lnTo>
                  <a:pt x="269240" y="77724"/>
                </a:lnTo>
                <a:lnTo>
                  <a:pt x="282116" y="87360"/>
                </a:lnTo>
                <a:lnTo>
                  <a:pt x="303990" y="103663"/>
                </a:lnTo>
                <a:lnTo>
                  <a:pt x="316103" y="112522"/>
                </a:lnTo>
                <a:lnTo>
                  <a:pt x="334137" y="91186"/>
                </a:lnTo>
                <a:lnTo>
                  <a:pt x="328876" y="87310"/>
                </a:lnTo>
                <a:lnTo>
                  <a:pt x="323580" y="83327"/>
                </a:lnTo>
                <a:lnTo>
                  <a:pt x="316250" y="77724"/>
                </a:lnTo>
                <a:close/>
              </a:path>
              <a:path w="383539" h="206375">
                <a:moveTo>
                  <a:pt x="328676" y="9144"/>
                </a:moveTo>
                <a:lnTo>
                  <a:pt x="208407" y="9144"/>
                </a:lnTo>
                <a:lnTo>
                  <a:pt x="208407" y="36576"/>
                </a:lnTo>
                <a:lnTo>
                  <a:pt x="328676" y="36576"/>
                </a:lnTo>
                <a:lnTo>
                  <a:pt x="328676" y="9144"/>
                </a:lnTo>
                <a:close/>
              </a:path>
              <a:path w="383539" h="206375">
                <a:moveTo>
                  <a:pt x="129413" y="18288"/>
                </a:moveTo>
                <a:lnTo>
                  <a:pt x="0" y="18288"/>
                </a:lnTo>
                <a:lnTo>
                  <a:pt x="0" y="44196"/>
                </a:lnTo>
                <a:lnTo>
                  <a:pt x="129413" y="44196"/>
                </a:lnTo>
                <a:lnTo>
                  <a:pt x="129413" y="18288"/>
                </a:lnTo>
                <a:close/>
              </a:path>
              <a:path w="383539" h="206375">
                <a:moveTo>
                  <a:pt x="80772" y="0"/>
                </a:moveTo>
                <a:lnTo>
                  <a:pt x="49149" y="0"/>
                </a:lnTo>
                <a:lnTo>
                  <a:pt x="49149" y="18288"/>
                </a:lnTo>
                <a:lnTo>
                  <a:pt x="80772" y="18288"/>
                </a:lnTo>
                <a:lnTo>
                  <a:pt x="80772" y="0"/>
                </a:lnTo>
                <a:close/>
              </a:path>
            </a:pathLst>
          </a:custGeom>
          <a:solidFill>
            <a:srgbClr val="F7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7818" y="2765124"/>
            <a:ext cx="204342" cy="200025"/>
          </a:xfrm>
          <a:prstGeom prst="rect">
            <a:avLst/>
          </a:prstGeom>
        </p:spPr>
      </p:pic>
      <p:sp>
        <p:nvSpPr>
          <p:cNvPr id="94" name="object 31"/>
          <p:cNvSpPr/>
          <p:nvPr/>
        </p:nvSpPr>
        <p:spPr>
          <a:xfrm>
            <a:off x="2362581" y="2765124"/>
            <a:ext cx="377190" cy="201930"/>
          </a:xfrm>
          <a:custGeom>
            <a:avLst/>
            <a:gdLst/>
            <a:ahLst/>
            <a:cxnLst/>
            <a:rect l="l" t="t" r="r" b="b"/>
            <a:pathLst>
              <a:path w="377189" h="201930">
                <a:moveTo>
                  <a:pt x="175767" y="119253"/>
                </a:moveTo>
                <a:lnTo>
                  <a:pt x="18033" y="119253"/>
                </a:lnTo>
                <a:lnTo>
                  <a:pt x="18033" y="200025"/>
                </a:lnTo>
                <a:lnTo>
                  <a:pt x="175767" y="200025"/>
                </a:lnTo>
                <a:lnTo>
                  <a:pt x="175767" y="172593"/>
                </a:lnTo>
                <a:lnTo>
                  <a:pt x="49656" y="172593"/>
                </a:lnTo>
                <a:lnTo>
                  <a:pt x="49656" y="146685"/>
                </a:lnTo>
                <a:lnTo>
                  <a:pt x="175767" y="146685"/>
                </a:lnTo>
                <a:lnTo>
                  <a:pt x="175767" y="119253"/>
                </a:lnTo>
                <a:close/>
              </a:path>
              <a:path w="377189" h="201930">
                <a:moveTo>
                  <a:pt x="175767" y="146685"/>
                </a:moveTo>
                <a:lnTo>
                  <a:pt x="144271" y="146685"/>
                </a:lnTo>
                <a:lnTo>
                  <a:pt x="144271" y="172593"/>
                </a:lnTo>
                <a:lnTo>
                  <a:pt x="175767" y="172593"/>
                </a:lnTo>
                <a:lnTo>
                  <a:pt x="175767" y="146685"/>
                </a:lnTo>
                <a:close/>
              </a:path>
              <a:path w="377189" h="201930">
                <a:moveTo>
                  <a:pt x="282066" y="146685"/>
                </a:moveTo>
                <a:lnTo>
                  <a:pt x="250062" y="146685"/>
                </a:lnTo>
                <a:lnTo>
                  <a:pt x="250062" y="201803"/>
                </a:lnTo>
                <a:lnTo>
                  <a:pt x="282066" y="201803"/>
                </a:lnTo>
                <a:lnTo>
                  <a:pt x="282066" y="146685"/>
                </a:lnTo>
                <a:close/>
              </a:path>
              <a:path w="377189" h="201930">
                <a:moveTo>
                  <a:pt x="334771" y="119253"/>
                </a:moveTo>
                <a:lnTo>
                  <a:pt x="194055" y="119253"/>
                </a:lnTo>
                <a:lnTo>
                  <a:pt x="194055" y="146685"/>
                </a:lnTo>
                <a:lnTo>
                  <a:pt x="334771" y="146685"/>
                </a:lnTo>
                <a:lnTo>
                  <a:pt x="334771" y="119253"/>
                </a:lnTo>
                <a:close/>
              </a:path>
              <a:path w="377189" h="201930">
                <a:moveTo>
                  <a:pt x="175767" y="67437"/>
                </a:moveTo>
                <a:lnTo>
                  <a:pt x="144271" y="67437"/>
                </a:lnTo>
                <a:lnTo>
                  <a:pt x="144271" y="111506"/>
                </a:lnTo>
                <a:lnTo>
                  <a:pt x="175767" y="111506"/>
                </a:lnTo>
                <a:lnTo>
                  <a:pt x="175767" y="67437"/>
                </a:lnTo>
                <a:close/>
              </a:path>
              <a:path w="377189" h="201930">
                <a:moveTo>
                  <a:pt x="31495" y="2921"/>
                </a:moveTo>
                <a:lnTo>
                  <a:pt x="0" y="2921"/>
                </a:lnTo>
                <a:lnTo>
                  <a:pt x="0" y="106553"/>
                </a:lnTo>
                <a:lnTo>
                  <a:pt x="112267" y="106553"/>
                </a:lnTo>
                <a:lnTo>
                  <a:pt x="112267" y="79121"/>
                </a:lnTo>
                <a:lnTo>
                  <a:pt x="31495" y="79121"/>
                </a:lnTo>
                <a:lnTo>
                  <a:pt x="31495" y="53975"/>
                </a:lnTo>
                <a:lnTo>
                  <a:pt x="175767" y="53975"/>
                </a:lnTo>
                <a:lnTo>
                  <a:pt x="175767" y="38354"/>
                </a:lnTo>
                <a:lnTo>
                  <a:pt x="112267" y="38354"/>
                </a:lnTo>
                <a:lnTo>
                  <a:pt x="112267" y="26924"/>
                </a:lnTo>
                <a:lnTo>
                  <a:pt x="31495" y="26924"/>
                </a:lnTo>
                <a:lnTo>
                  <a:pt x="31495" y="2921"/>
                </a:lnTo>
                <a:close/>
              </a:path>
              <a:path w="377189" h="201930">
                <a:moveTo>
                  <a:pt x="175767" y="53975"/>
                </a:moveTo>
                <a:lnTo>
                  <a:pt x="80644" y="53975"/>
                </a:lnTo>
                <a:lnTo>
                  <a:pt x="80644" y="79121"/>
                </a:lnTo>
                <a:lnTo>
                  <a:pt x="112267" y="79121"/>
                </a:lnTo>
                <a:lnTo>
                  <a:pt x="112267" y="67437"/>
                </a:lnTo>
                <a:lnTo>
                  <a:pt x="175767" y="67437"/>
                </a:lnTo>
                <a:lnTo>
                  <a:pt x="175767" y="53975"/>
                </a:lnTo>
                <a:close/>
              </a:path>
              <a:path w="377189" h="201930">
                <a:moveTo>
                  <a:pt x="175767" y="0"/>
                </a:moveTo>
                <a:lnTo>
                  <a:pt x="144271" y="0"/>
                </a:lnTo>
                <a:lnTo>
                  <a:pt x="144271" y="38354"/>
                </a:lnTo>
                <a:lnTo>
                  <a:pt x="175767" y="38354"/>
                </a:lnTo>
                <a:lnTo>
                  <a:pt x="175767" y="0"/>
                </a:lnTo>
                <a:close/>
              </a:path>
              <a:path w="377189" h="201930">
                <a:moveTo>
                  <a:pt x="112267" y="2921"/>
                </a:moveTo>
                <a:lnTo>
                  <a:pt x="80644" y="2921"/>
                </a:lnTo>
                <a:lnTo>
                  <a:pt x="80644" y="26924"/>
                </a:lnTo>
                <a:lnTo>
                  <a:pt x="112267" y="26924"/>
                </a:lnTo>
                <a:lnTo>
                  <a:pt x="112267" y="2921"/>
                </a:lnTo>
                <a:close/>
              </a:path>
              <a:path w="377189" h="201930">
                <a:moveTo>
                  <a:pt x="273684" y="2667"/>
                </a:moveTo>
                <a:lnTo>
                  <a:pt x="256031" y="2667"/>
                </a:lnTo>
                <a:lnTo>
                  <a:pt x="247903" y="3937"/>
                </a:lnTo>
                <a:lnTo>
                  <a:pt x="233171" y="9017"/>
                </a:lnTo>
                <a:lnTo>
                  <a:pt x="226694" y="12573"/>
                </a:lnTo>
                <a:lnTo>
                  <a:pt x="221360" y="17145"/>
                </a:lnTo>
                <a:lnTo>
                  <a:pt x="215899" y="21717"/>
                </a:lnTo>
                <a:lnTo>
                  <a:pt x="211708" y="27178"/>
                </a:lnTo>
                <a:lnTo>
                  <a:pt x="205612" y="40132"/>
                </a:lnTo>
                <a:lnTo>
                  <a:pt x="204088" y="47498"/>
                </a:lnTo>
                <a:lnTo>
                  <a:pt x="204088" y="63627"/>
                </a:lnTo>
                <a:lnTo>
                  <a:pt x="205612" y="70866"/>
                </a:lnTo>
                <a:lnTo>
                  <a:pt x="211708" y="83820"/>
                </a:lnTo>
                <a:lnTo>
                  <a:pt x="215899" y="89408"/>
                </a:lnTo>
                <a:lnTo>
                  <a:pt x="221360" y="93980"/>
                </a:lnTo>
                <a:lnTo>
                  <a:pt x="226694" y="98552"/>
                </a:lnTo>
                <a:lnTo>
                  <a:pt x="233171" y="102108"/>
                </a:lnTo>
                <a:lnTo>
                  <a:pt x="240537" y="104521"/>
                </a:lnTo>
                <a:lnTo>
                  <a:pt x="247903" y="107061"/>
                </a:lnTo>
                <a:lnTo>
                  <a:pt x="256031" y="108331"/>
                </a:lnTo>
                <a:lnTo>
                  <a:pt x="273684" y="108331"/>
                </a:lnTo>
                <a:lnTo>
                  <a:pt x="281813" y="107061"/>
                </a:lnTo>
                <a:lnTo>
                  <a:pt x="289178" y="104521"/>
                </a:lnTo>
                <a:lnTo>
                  <a:pt x="296671" y="102108"/>
                </a:lnTo>
                <a:lnTo>
                  <a:pt x="319531" y="80645"/>
                </a:lnTo>
                <a:lnTo>
                  <a:pt x="256031" y="80645"/>
                </a:lnTo>
                <a:lnTo>
                  <a:pt x="248919" y="78359"/>
                </a:lnTo>
                <a:lnTo>
                  <a:pt x="243585" y="73533"/>
                </a:lnTo>
                <a:lnTo>
                  <a:pt x="238251" y="68834"/>
                </a:lnTo>
                <a:lnTo>
                  <a:pt x="235584" y="62865"/>
                </a:lnTo>
                <a:lnTo>
                  <a:pt x="235584" y="48006"/>
                </a:lnTo>
                <a:lnTo>
                  <a:pt x="238251" y="42037"/>
                </a:lnTo>
                <a:lnTo>
                  <a:pt x="243585" y="37338"/>
                </a:lnTo>
                <a:lnTo>
                  <a:pt x="248919" y="32766"/>
                </a:lnTo>
                <a:lnTo>
                  <a:pt x="256031" y="30353"/>
                </a:lnTo>
                <a:lnTo>
                  <a:pt x="319502" y="30353"/>
                </a:lnTo>
                <a:lnTo>
                  <a:pt x="318007" y="27178"/>
                </a:lnTo>
                <a:lnTo>
                  <a:pt x="281813" y="3937"/>
                </a:lnTo>
                <a:lnTo>
                  <a:pt x="273684" y="2667"/>
                </a:lnTo>
                <a:close/>
              </a:path>
              <a:path w="377189" h="201930">
                <a:moveTo>
                  <a:pt x="319502" y="30353"/>
                </a:moveTo>
                <a:lnTo>
                  <a:pt x="273684" y="30353"/>
                </a:lnTo>
                <a:lnTo>
                  <a:pt x="280796" y="32766"/>
                </a:lnTo>
                <a:lnTo>
                  <a:pt x="286130" y="37338"/>
                </a:lnTo>
                <a:lnTo>
                  <a:pt x="291464" y="42037"/>
                </a:lnTo>
                <a:lnTo>
                  <a:pt x="294131" y="48006"/>
                </a:lnTo>
                <a:lnTo>
                  <a:pt x="294131" y="62865"/>
                </a:lnTo>
                <a:lnTo>
                  <a:pt x="291464" y="68834"/>
                </a:lnTo>
                <a:lnTo>
                  <a:pt x="286130" y="73533"/>
                </a:lnTo>
                <a:lnTo>
                  <a:pt x="280796" y="78359"/>
                </a:lnTo>
                <a:lnTo>
                  <a:pt x="273684" y="80645"/>
                </a:lnTo>
                <a:lnTo>
                  <a:pt x="319531" y="80645"/>
                </a:lnTo>
                <a:lnTo>
                  <a:pt x="321055" y="77470"/>
                </a:lnTo>
                <a:lnTo>
                  <a:pt x="324103" y="70866"/>
                </a:lnTo>
                <a:lnTo>
                  <a:pt x="325627" y="63627"/>
                </a:lnTo>
                <a:lnTo>
                  <a:pt x="325627" y="47498"/>
                </a:lnTo>
                <a:lnTo>
                  <a:pt x="324103" y="40132"/>
                </a:lnTo>
                <a:lnTo>
                  <a:pt x="319502" y="30353"/>
                </a:lnTo>
                <a:close/>
              </a:path>
              <a:path w="377189" h="201930">
                <a:moveTo>
                  <a:pt x="376681" y="0"/>
                </a:moveTo>
                <a:lnTo>
                  <a:pt x="345059" y="0"/>
                </a:lnTo>
                <a:lnTo>
                  <a:pt x="345059" y="201803"/>
                </a:lnTo>
                <a:lnTo>
                  <a:pt x="376681" y="201803"/>
                </a:lnTo>
                <a:lnTo>
                  <a:pt x="376681" y="0"/>
                </a:lnTo>
                <a:close/>
              </a:path>
            </a:pathLst>
          </a:custGeom>
          <a:solidFill>
            <a:srgbClr val="F79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2"/>
          <p:cNvSpPr/>
          <p:nvPr/>
        </p:nvSpPr>
        <p:spPr>
          <a:xfrm>
            <a:off x="1668399" y="3121105"/>
            <a:ext cx="3047365" cy="425450"/>
          </a:xfrm>
          <a:custGeom>
            <a:avLst/>
            <a:gdLst/>
            <a:ahLst/>
            <a:cxnLst/>
            <a:rect l="l" t="t" r="r" b="b"/>
            <a:pathLst>
              <a:path w="3047365" h="425450">
                <a:moveTo>
                  <a:pt x="108712" y="321691"/>
                </a:moveTo>
                <a:lnTo>
                  <a:pt x="87630" y="291833"/>
                </a:lnTo>
                <a:lnTo>
                  <a:pt x="87630" y="319024"/>
                </a:lnTo>
                <a:lnTo>
                  <a:pt x="87630" y="324358"/>
                </a:lnTo>
                <a:lnTo>
                  <a:pt x="82169" y="333121"/>
                </a:lnTo>
                <a:lnTo>
                  <a:pt x="80518" y="334264"/>
                </a:lnTo>
                <a:lnTo>
                  <a:pt x="78613" y="335026"/>
                </a:lnTo>
                <a:lnTo>
                  <a:pt x="76327" y="335534"/>
                </a:lnTo>
                <a:lnTo>
                  <a:pt x="74168" y="336042"/>
                </a:lnTo>
                <a:lnTo>
                  <a:pt x="71755" y="336296"/>
                </a:lnTo>
                <a:lnTo>
                  <a:pt x="41910" y="336296"/>
                </a:lnTo>
                <a:lnTo>
                  <a:pt x="27432" y="328549"/>
                </a:lnTo>
                <a:lnTo>
                  <a:pt x="26416" y="326644"/>
                </a:lnTo>
                <a:lnTo>
                  <a:pt x="26035" y="324358"/>
                </a:lnTo>
                <a:lnTo>
                  <a:pt x="26035" y="316230"/>
                </a:lnTo>
                <a:lnTo>
                  <a:pt x="27813" y="312547"/>
                </a:lnTo>
                <a:lnTo>
                  <a:pt x="31369" y="310388"/>
                </a:lnTo>
                <a:lnTo>
                  <a:pt x="34925" y="308102"/>
                </a:lnTo>
                <a:lnTo>
                  <a:pt x="39243" y="307086"/>
                </a:lnTo>
                <a:lnTo>
                  <a:pt x="71755" y="307086"/>
                </a:lnTo>
                <a:lnTo>
                  <a:pt x="74168" y="307340"/>
                </a:lnTo>
                <a:lnTo>
                  <a:pt x="76327" y="307848"/>
                </a:lnTo>
                <a:lnTo>
                  <a:pt x="78613" y="308229"/>
                </a:lnTo>
                <a:lnTo>
                  <a:pt x="80518" y="309118"/>
                </a:lnTo>
                <a:lnTo>
                  <a:pt x="82169" y="310261"/>
                </a:lnTo>
                <a:lnTo>
                  <a:pt x="83947" y="311404"/>
                </a:lnTo>
                <a:lnTo>
                  <a:pt x="85217" y="312928"/>
                </a:lnTo>
                <a:lnTo>
                  <a:pt x="86233" y="314833"/>
                </a:lnTo>
                <a:lnTo>
                  <a:pt x="87122" y="316738"/>
                </a:lnTo>
                <a:lnTo>
                  <a:pt x="87630" y="319024"/>
                </a:lnTo>
                <a:lnTo>
                  <a:pt x="87630" y="291833"/>
                </a:lnTo>
                <a:lnTo>
                  <a:pt x="86423" y="291338"/>
                </a:lnTo>
                <a:lnTo>
                  <a:pt x="79133" y="289814"/>
                </a:lnTo>
                <a:lnTo>
                  <a:pt x="70993" y="289306"/>
                </a:lnTo>
                <a:lnTo>
                  <a:pt x="42545" y="289306"/>
                </a:lnTo>
                <a:lnTo>
                  <a:pt x="7454" y="307771"/>
                </a:lnTo>
                <a:lnTo>
                  <a:pt x="4953" y="321691"/>
                </a:lnTo>
                <a:lnTo>
                  <a:pt x="5575" y="329133"/>
                </a:lnTo>
                <a:lnTo>
                  <a:pt x="42545" y="354076"/>
                </a:lnTo>
                <a:lnTo>
                  <a:pt x="70993" y="354076"/>
                </a:lnTo>
                <a:lnTo>
                  <a:pt x="105740" y="336296"/>
                </a:lnTo>
                <a:lnTo>
                  <a:pt x="106133" y="335622"/>
                </a:lnTo>
                <a:lnTo>
                  <a:pt x="108064" y="329133"/>
                </a:lnTo>
                <a:lnTo>
                  <a:pt x="108712" y="321691"/>
                </a:lnTo>
                <a:close/>
              </a:path>
              <a:path w="3047365" h="425450">
                <a:moveTo>
                  <a:pt x="108712" y="77851"/>
                </a:moveTo>
                <a:lnTo>
                  <a:pt x="87630" y="47993"/>
                </a:lnTo>
                <a:lnTo>
                  <a:pt x="87630" y="75184"/>
                </a:lnTo>
                <a:lnTo>
                  <a:pt x="87630" y="80518"/>
                </a:lnTo>
                <a:lnTo>
                  <a:pt x="82169" y="89281"/>
                </a:lnTo>
                <a:lnTo>
                  <a:pt x="80518" y="90424"/>
                </a:lnTo>
                <a:lnTo>
                  <a:pt x="78613" y="91186"/>
                </a:lnTo>
                <a:lnTo>
                  <a:pt x="76327" y="91694"/>
                </a:lnTo>
                <a:lnTo>
                  <a:pt x="74168" y="92202"/>
                </a:lnTo>
                <a:lnTo>
                  <a:pt x="71755" y="92456"/>
                </a:lnTo>
                <a:lnTo>
                  <a:pt x="41910" y="92456"/>
                </a:lnTo>
                <a:lnTo>
                  <a:pt x="27432" y="84709"/>
                </a:lnTo>
                <a:lnTo>
                  <a:pt x="26416" y="82804"/>
                </a:lnTo>
                <a:lnTo>
                  <a:pt x="26035" y="80518"/>
                </a:lnTo>
                <a:lnTo>
                  <a:pt x="26035" y="72390"/>
                </a:lnTo>
                <a:lnTo>
                  <a:pt x="27813" y="68707"/>
                </a:lnTo>
                <a:lnTo>
                  <a:pt x="31369" y="66548"/>
                </a:lnTo>
                <a:lnTo>
                  <a:pt x="34925" y="64262"/>
                </a:lnTo>
                <a:lnTo>
                  <a:pt x="39243" y="63246"/>
                </a:lnTo>
                <a:lnTo>
                  <a:pt x="71755" y="63246"/>
                </a:lnTo>
                <a:lnTo>
                  <a:pt x="74168" y="63500"/>
                </a:lnTo>
                <a:lnTo>
                  <a:pt x="76327" y="64008"/>
                </a:lnTo>
                <a:lnTo>
                  <a:pt x="78613" y="64389"/>
                </a:lnTo>
                <a:lnTo>
                  <a:pt x="80518" y="65278"/>
                </a:lnTo>
                <a:lnTo>
                  <a:pt x="82169" y="66421"/>
                </a:lnTo>
                <a:lnTo>
                  <a:pt x="83947" y="67564"/>
                </a:lnTo>
                <a:lnTo>
                  <a:pt x="85217" y="69088"/>
                </a:lnTo>
                <a:lnTo>
                  <a:pt x="86233" y="70993"/>
                </a:lnTo>
                <a:lnTo>
                  <a:pt x="87122" y="72898"/>
                </a:lnTo>
                <a:lnTo>
                  <a:pt x="87630" y="75184"/>
                </a:lnTo>
                <a:lnTo>
                  <a:pt x="87630" y="47993"/>
                </a:lnTo>
                <a:lnTo>
                  <a:pt x="86423" y="47498"/>
                </a:lnTo>
                <a:lnTo>
                  <a:pt x="79133" y="45974"/>
                </a:lnTo>
                <a:lnTo>
                  <a:pt x="70993" y="45466"/>
                </a:lnTo>
                <a:lnTo>
                  <a:pt x="42545" y="45466"/>
                </a:lnTo>
                <a:lnTo>
                  <a:pt x="7454" y="63931"/>
                </a:lnTo>
                <a:lnTo>
                  <a:pt x="4953" y="77851"/>
                </a:lnTo>
                <a:lnTo>
                  <a:pt x="5575" y="85293"/>
                </a:lnTo>
                <a:lnTo>
                  <a:pt x="42545" y="110236"/>
                </a:lnTo>
                <a:lnTo>
                  <a:pt x="70993" y="110236"/>
                </a:lnTo>
                <a:lnTo>
                  <a:pt x="105740" y="92456"/>
                </a:lnTo>
                <a:lnTo>
                  <a:pt x="106133" y="91782"/>
                </a:lnTo>
                <a:lnTo>
                  <a:pt x="108064" y="85293"/>
                </a:lnTo>
                <a:lnTo>
                  <a:pt x="108712" y="77851"/>
                </a:lnTo>
                <a:close/>
              </a:path>
              <a:path w="3047365" h="425450">
                <a:moveTo>
                  <a:pt x="113157" y="261112"/>
                </a:moveTo>
                <a:lnTo>
                  <a:pt x="67310" y="261112"/>
                </a:lnTo>
                <a:lnTo>
                  <a:pt x="67310" y="243840"/>
                </a:lnTo>
                <a:lnTo>
                  <a:pt x="46228" y="243840"/>
                </a:lnTo>
                <a:lnTo>
                  <a:pt x="46228" y="261112"/>
                </a:lnTo>
                <a:lnTo>
                  <a:pt x="0" y="261112"/>
                </a:lnTo>
                <a:lnTo>
                  <a:pt x="0" y="279781"/>
                </a:lnTo>
                <a:lnTo>
                  <a:pt x="113157" y="279781"/>
                </a:lnTo>
                <a:lnTo>
                  <a:pt x="113157" y="261112"/>
                </a:lnTo>
                <a:close/>
              </a:path>
              <a:path w="3047365" h="425450">
                <a:moveTo>
                  <a:pt x="113157" y="17272"/>
                </a:moveTo>
                <a:lnTo>
                  <a:pt x="67310" y="17272"/>
                </a:lnTo>
                <a:lnTo>
                  <a:pt x="67310" y="0"/>
                </a:lnTo>
                <a:lnTo>
                  <a:pt x="46228" y="0"/>
                </a:lnTo>
                <a:lnTo>
                  <a:pt x="46228" y="17272"/>
                </a:lnTo>
                <a:lnTo>
                  <a:pt x="0" y="17272"/>
                </a:lnTo>
                <a:lnTo>
                  <a:pt x="0" y="35941"/>
                </a:lnTo>
                <a:lnTo>
                  <a:pt x="113157" y="35941"/>
                </a:lnTo>
                <a:lnTo>
                  <a:pt x="113157" y="17272"/>
                </a:lnTo>
                <a:close/>
              </a:path>
              <a:path w="3047365" h="425450">
                <a:moveTo>
                  <a:pt x="153416" y="366522"/>
                </a:moveTo>
                <a:lnTo>
                  <a:pt x="18923" y="366522"/>
                </a:lnTo>
                <a:lnTo>
                  <a:pt x="18923" y="384048"/>
                </a:lnTo>
                <a:lnTo>
                  <a:pt x="132334" y="384048"/>
                </a:lnTo>
                <a:lnTo>
                  <a:pt x="132334" y="425069"/>
                </a:lnTo>
                <a:lnTo>
                  <a:pt x="153416" y="425069"/>
                </a:lnTo>
                <a:lnTo>
                  <a:pt x="153416" y="366522"/>
                </a:lnTo>
                <a:close/>
              </a:path>
              <a:path w="3047365" h="425450">
                <a:moveTo>
                  <a:pt x="153416" y="122682"/>
                </a:moveTo>
                <a:lnTo>
                  <a:pt x="18923" y="122682"/>
                </a:lnTo>
                <a:lnTo>
                  <a:pt x="18923" y="140208"/>
                </a:lnTo>
                <a:lnTo>
                  <a:pt x="132334" y="140208"/>
                </a:lnTo>
                <a:lnTo>
                  <a:pt x="132334" y="181229"/>
                </a:lnTo>
                <a:lnTo>
                  <a:pt x="153416" y="181229"/>
                </a:lnTo>
                <a:lnTo>
                  <a:pt x="153416" y="122682"/>
                </a:lnTo>
                <a:close/>
              </a:path>
              <a:path w="3047365" h="425450">
                <a:moveTo>
                  <a:pt x="177165" y="294132"/>
                </a:moveTo>
                <a:lnTo>
                  <a:pt x="153416" y="294132"/>
                </a:lnTo>
                <a:lnTo>
                  <a:pt x="153416" y="247269"/>
                </a:lnTo>
                <a:lnTo>
                  <a:pt x="132334" y="247269"/>
                </a:lnTo>
                <a:lnTo>
                  <a:pt x="132334" y="359537"/>
                </a:lnTo>
                <a:lnTo>
                  <a:pt x="153416" y="359537"/>
                </a:lnTo>
                <a:lnTo>
                  <a:pt x="153416" y="313182"/>
                </a:lnTo>
                <a:lnTo>
                  <a:pt x="177165" y="313182"/>
                </a:lnTo>
                <a:lnTo>
                  <a:pt x="177165" y="294132"/>
                </a:lnTo>
                <a:close/>
              </a:path>
              <a:path w="3047365" h="425450">
                <a:moveTo>
                  <a:pt x="177165" y="50292"/>
                </a:moveTo>
                <a:lnTo>
                  <a:pt x="153416" y="50292"/>
                </a:lnTo>
                <a:lnTo>
                  <a:pt x="153416" y="3429"/>
                </a:lnTo>
                <a:lnTo>
                  <a:pt x="132334" y="3429"/>
                </a:lnTo>
                <a:lnTo>
                  <a:pt x="132334" y="115697"/>
                </a:lnTo>
                <a:lnTo>
                  <a:pt x="153416" y="115697"/>
                </a:lnTo>
                <a:lnTo>
                  <a:pt x="153416" y="69342"/>
                </a:lnTo>
                <a:lnTo>
                  <a:pt x="177165" y="69342"/>
                </a:lnTo>
                <a:lnTo>
                  <a:pt x="177165" y="50292"/>
                </a:lnTo>
                <a:close/>
              </a:path>
              <a:path w="3047365" h="425450">
                <a:moveTo>
                  <a:pt x="281686" y="256159"/>
                </a:moveTo>
                <a:lnTo>
                  <a:pt x="186055" y="256159"/>
                </a:lnTo>
                <a:lnTo>
                  <a:pt x="186055" y="274828"/>
                </a:lnTo>
                <a:lnTo>
                  <a:pt x="260604" y="274828"/>
                </a:lnTo>
                <a:lnTo>
                  <a:pt x="260604" y="305054"/>
                </a:lnTo>
                <a:lnTo>
                  <a:pt x="232029" y="347345"/>
                </a:lnTo>
                <a:lnTo>
                  <a:pt x="220472" y="357124"/>
                </a:lnTo>
                <a:lnTo>
                  <a:pt x="214503" y="362204"/>
                </a:lnTo>
                <a:lnTo>
                  <a:pt x="208407" y="367157"/>
                </a:lnTo>
                <a:lnTo>
                  <a:pt x="201930" y="371983"/>
                </a:lnTo>
                <a:lnTo>
                  <a:pt x="195580" y="376936"/>
                </a:lnTo>
                <a:lnTo>
                  <a:pt x="189103" y="381889"/>
                </a:lnTo>
                <a:lnTo>
                  <a:pt x="182626" y="386715"/>
                </a:lnTo>
                <a:lnTo>
                  <a:pt x="194818" y="401193"/>
                </a:lnTo>
                <a:lnTo>
                  <a:pt x="233299" y="371856"/>
                </a:lnTo>
                <a:lnTo>
                  <a:pt x="268732" y="339979"/>
                </a:lnTo>
                <a:lnTo>
                  <a:pt x="281686" y="313817"/>
                </a:lnTo>
                <a:lnTo>
                  <a:pt x="281686" y="256159"/>
                </a:lnTo>
                <a:close/>
              </a:path>
              <a:path w="3047365" h="425450">
                <a:moveTo>
                  <a:pt x="281686" y="12319"/>
                </a:moveTo>
                <a:lnTo>
                  <a:pt x="186055" y="12319"/>
                </a:lnTo>
                <a:lnTo>
                  <a:pt x="186055" y="30988"/>
                </a:lnTo>
                <a:lnTo>
                  <a:pt x="260604" y="30988"/>
                </a:lnTo>
                <a:lnTo>
                  <a:pt x="260604" y="61214"/>
                </a:lnTo>
                <a:lnTo>
                  <a:pt x="232029" y="103505"/>
                </a:lnTo>
                <a:lnTo>
                  <a:pt x="220472" y="113284"/>
                </a:lnTo>
                <a:lnTo>
                  <a:pt x="214503" y="118364"/>
                </a:lnTo>
                <a:lnTo>
                  <a:pt x="208407" y="123317"/>
                </a:lnTo>
                <a:lnTo>
                  <a:pt x="201930" y="128143"/>
                </a:lnTo>
                <a:lnTo>
                  <a:pt x="195580" y="133096"/>
                </a:lnTo>
                <a:lnTo>
                  <a:pt x="189103" y="138049"/>
                </a:lnTo>
                <a:lnTo>
                  <a:pt x="182626" y="142875"/>
                </a:lnTo>
                <a:lnTo>
                  <a:pt x="194818" y="157353"/>
                </a:lnTo>
                <a:lnTo>
                  <a:pt x="233299" y="128016"/>
                </a:lnTo>
                <a:lnTo>
                  <a:pt x="268732" y="96139"/>
                </a:lnTo>
                <a:lnTo>
                  <a:pt x="281686" y="69977"/>
                </a:lnTo>
                <a:lnTo>
                  <a:pt x="281686" y="12319"/>
                </a:lnTo>
                <a:close/>
              </a:path>
              <a:path w="3047365" h="425450">
                <a:moveTo>
                  <a:pt x="337312" y="247269"/>
                </a:moveTo>
                <a:lnTo>
                  <a:pt x="316230" y="247269"/>
                </a:lnTo>
                <a:lnTo>
                  <a:pt x="316230" y="424688"/>
                </a:lnTo>
                <a:lnTo>
                  <a:pt x="337312" y="424688"/>
                </a:lnTo>
                <a:lnTo>
                  <a:pt x="337312" y="247269"/>
                </a:lnTo>
                <a:close/>
              </a:path>
              <a:path w="3047365" h="425450">
                <a:moveTo>
                  <a:pt x="337312" y="3429"/>
                </a:moveTo>
                <a:lnTo>
                  <a:pt x="316230" y="3429"/>
                </a:lnTo>
                <a:lnTo>
                  <a:pt x="316230" y="180848"/>
                </a:lnTo>
                <a:lnTo>
                  <a:pt x="337312" y="180848"/>
                </a:lnTo>
                <a:lnTo>
                  <a:pt x="337312" y="3429"/>
                </a:lnTo>
                <a:close/>
              </a:path>
              <a:path w="3047365" h="425450">
                <a:moveTo>
                  <a:pt x="511048" y="247269"/>
                </a:moveTo>
                <a:lnTo>
                  <a:pt x="489966" y="247269"/>
                </a:lnTo>
                <a:lnTo>
                  <a:pt x="489966" y="264668"/>
                </a:lnTo>
                <a:lnTo>
                  <a:pt x="489966" y="283210"/>
                </a:lnTo>
                <a:lnTo>
                  <a:pt x="489966" y="301244"/>
                </a:lnTo>
                <a:lnTo>
                  <a:pt x="456819" y="301244"/>
                </a:lnTo>
                <a:lnTo>
                  <a:pt x="456819" y="290322"/>
                </a:lnTo>
                <a:lnTo>
                  <a:pt x="456819" y="283210"/>
                </a:lnTo>
                <a:lnTo>
                  <a:pt x="489966" y="283210"/>
                </a:lnTo>
                <a:lnTo>
                  <a:pt x="489966" y="264668"/>
                </a:lnTo>
                <a:lnTo>
                  <a:pt x="456819" y="264668"/>
                </a:lnTo>
                <a:lnTo>
                  <a:pt x="456819" y="249936"/>
                </a:lnTo>
                <a:lnTo>
                  <a:pt x="435737" y="249936"/>
                </a:lnTo>
                <a:lnTo>
                  <a:pt x="435737" y="272796"/>
                </a:lnTo>
                <a:lnTo>
                  <a:pt x="435737" y="290322"/>
                </a:lnTo>
                <a:lnTo>
                  <a:pt x="435737" y="314325"/>
                </a:lnTo>
                <a:lnTo>
                  <a:pt x="380365" y="314325"/>
                </a:lnTo>
                <a:lnTo>
                  <a:pt x="380365" y="290322"/>
                </a:lnTo>
                <a:lnTo>
                  <a:pt x="435737" y="290322"/>
                </a:lnTo>
                <a:lnTo>
                  <a:pt x="435737" y="272796"/>
                </a:lnTo>
                <a:lnTo>
                  <a:pt x="380365" y="272796"/>
                </a:lnTo>
                <a:lnTo>
                  <a:pt x="380365" y="249936"/>
                </a:lnTo>
                <a:lnTo>
                  <a:pt x="359283" y="249936"/>
                </a:lnTo>
                <a:lnTo>
                  <a:pt x="359283" y="332232"/>
                </a:lnTo>
                <a:lnTo>
                  <a:pt x="456819" y="332232"/>
                </a:lnTo>
                <a:lnTo>
                  <a:pt x="456819" y="319659"/>
                </a:lnTo>
                <a:lnTo>
                  <a:pt x="489966" y="319659"/>
                </a:lnTo>
                <a:lnTo>
                  <a:pt x="489966" y="337439"/>
                </a:lnTo>
                <a:lnTo>
                  <a:pt x="511048" y="337439"/>
                </a:lnTo>
                <a:lnTo>
                  <a:pt x="511048" y="319659"/>
                </a:lnTo>
                <a:lnTo>
                  <a:pt x="511048" y="314325"/>
                </a:lnTo>
                <a:lnTo>
                  <a:pt x="511048" y="301244"/>
                </a:lnTo>
                <a:lnTo>
                  <a:pt x="511048" y="283210"/>
                </a:lnTo>
                <a:lnTo>
                  <a:pt x="511048" y="272796"/>
                </a:lnTo>
                <a:lnTo>
                  <a:pt x="511048" y="264668"/>
                </a:lnTo>
                <a:lnTo>
                  <a:pt x="511048" y="247269"/>
                </a:lnTo>
                <a:close/>
              </a:path>
              <a:path w="3047365" h="425450">
                <a:moveTo>
                  <a:pt x="511302" y="80899"/>
                </a:moveTo>
                <a:lnTo>
                  <a:pt x="418465" y="80899"/>
                </a:lnTo>
                <a:lnTo>
                  <a:pt x="418465" y="27813"/>
                </a:lnTo>
                <a:lnTo>
                  <a:pt x="495935" y="27813"/>
                </a:lnTo>
                <a:lnTo>
                  <a:pt x="495935" y="9144"/>
                </a:lnTo>
                <a:lnTo>
                  <a:pt x="397383" y="9144"/>
                </a:lnTo>
                <a:lnTo>
                  <a:pt x="397383" y="99568"/>
                </a:lnTo>
                <a:lnTo>
                  <a:pt x="511302" y="99568"/>
                </a:lnTo>
                <a:lnTo>
                  <a:pt x="511302" y="80899"/>
                </a:lnTo>
                <a:close/>
              </a:path>
              <a:path w="3047365" h="425450">
                <a:moveTo>
                  <a:pt x="515112" y="406400"/>
                </a:moveTo>
                <a:lnTo>
                  <a:pt x="396367" y="406400"/>
                </a:lnTo>
                <a:lnTo>
                  <a:pt x="396367" y="394208"/>
                </a:lnTo>
                <a:lnTo>
                  <a:pt x="511048" y="394208"/>
                </a:lnTo>
                <a:lnTo>
                  <a:pt x="511048" y="345440"/>
                </a:lnTo>
                <a:lnTo>
                  <a:pt x="375031" y="345440"/>
                </a:lnTo>
                <a:lnTo>
                  <a:pt x="375031" y="363982"/>
                </a:lnTo>
                <a:lnTo>
                  <a:pt x="489966" y="363982"/>
                </a:lnTo>
                <a:lnTo>
                  <a:pt x="489966" y="376047"/>
                </a:lnTo>
                <a:lnTo>
                  <a:pt x="375285" y="376047"/>
                </a:lnTo>
                <a:lnTo>
                  <a:pt x="375285" y="425069"/>
                </a:lnTo>
                <a:lnTo>
                  <a:pt x="515112" y="425069"/>
                </a:lnTo>
                <a:lnTo>
                  <a:pt x="515112" y="406400"/>
                </a:lnTo>
                <a:close/>
              </a:path>
              <a:path w="3047365" h="425450">
                <a:moveTo>
                  <a:pt x="549402" y="160528"/>
                </a:moveTo>
                <a:lnTo>
                  <a:pt x="433705" y="160528"/>
                </a:lnTo>
                <a:lnTo>
                  <a:pt x="433705" y="118745"/>
                </a:lnTo>
                <a:lnTo>
                  <a:pt x="412623" y="118745"/>
                </a:lnTo>
                <a:lnTo>
                  <a:pt x="412623" y="179197"/>
                </a:lnTo>
                <a:lnTo>
                  <a:pt x="549402" y="179197"/>
                </a:lnTo>
                <a:lnTo>
                  <a:pt x="549402" y="160528"/>
                </a:lnTo>
                <a:close/>
              </a:path>
              <a:path w="3047365" h="425450">
                <a:moveTo>
                  <a:pt x="568833" y="46990"/>
                </a:moveTo>
                <a:lnTo>
                  <a:pt x="545084" y="46990"/>
                </a:lnTo>
                <a:lnTo>
                  <a:pt x="545084" y="3429"/>
                </a:lnTo>
                <a:lnTo>
                  <a:pt x="524002" y="3429"/>
                </a:lnTo>
                <a:lnTo>
                  <a:pt x="524002" y="132715"/>
                </a:lnTo>
                <a:lnTo>
                  <a:pt x="545084" y="132715"/>
                </a:lnTo>
                <a:lnTo>
                  <a:pt x="545084" y="66040"/>
                </a:lnTo>
                <a:lnTo>
                  <a:pt x="568833" y="66040"/>
                </a:lnTo>
                <a:lnTo>
                  <a:pt x="568833" y="46990"/>
                </a:lnTo>
                <a:close/>
              </a:path>
              <a:path w="3047365" h="425450">
                <a:moveTo>
                  <a:pt x="685546" y="45085"/>
                </a:moveTo>
                <a:lnTo>
                  <a:pt x="684149" y="38862"/>
                </a:lnTo>
                <a:lnTo>
                  <a:pt x="681482" y="33274"/>
                </a:lnTo>
                <a:lnTo>
                  <a:pt x="678815" y="27559"/>
                </a:lnTo>
                <a:lnTo>
                  <a:pt x="676478" y="24511"/>
                </a:lnTo>
                <a:lnTo>
                  <a:pt x="675132" y="22733"/>
                </a:lnTo>
                <a:lnTo>
                  <a:pt x="670306" y="18669"/>
                </a:lnTo>
                <a:lnTo>
                  <a:pt x="665607" y="14605"/>
                </a:lnTo>
                <a:lnTo>
                  <a:pt x="664464" y="13957"/>
                </a:lnTo>
                <a:lnTo>
                  <a:pt x="664464" y="47879"/>
                </a:lnTo>
                <a:lnTo>
                  <a:pt x="664464" y="56007"/>
                </a:lnTo>
                <a:lnTo>
                  <a:pt x="663702" y="59690"/>
                </a:lnTo>
                <a:lnTo>
                  <a:pt x="662051" y="62992"/>
                </a:lnTo>
                <a:lnTo>
                  <a:pt x="660400" y="66421"/>
                </a:lnTo>
                <a:lnTo>
                  <a:pt x="636778" y="79248"/>
                </a:lnTo>
                <a:lnTo>
                  <a:pt x="627634" y="79248"/>
                </a:lnTo>
                <a:lnTo>
                  <a:pt x="623443" y="78613"/>
                </a:lnTo>
                <a:lnTo>
                  <a:pt x="615569" y="75819"/>
                </a:lnTo>
                <a:lnTo>
                  <a:pt x="612140" y="74041"/>
                </a:lnTo>
                <a:lnTo>
                  <a:pt x="609219" y="71628"/>
                </a:lnTo>
                <a:lnTo>
                  <a:pt x="606298" y="69342"/>
                </a:lnTo>
                <a:lnTo>
                  <a:pt x="604012" y="66421"/>
                </a:lnTo>
                <a:lnTo>
                  <a:pt x="602488" y="62992"/>
                </a:lnTo>
                <a:lnTo>
                  <a:pt x="600837" y="59690"/>
                </a:lnTo>
                <a:lnTo>
                  <a:pt x="599948" y="56007"/>
                </a:lnTo>
                <a:lnTo>
                  <a:pt x="599948" y="47879"/>
                </a:lnTo>
                <a:lnTo>
                  <a:pt x="600837" y="44069"/>
                </a:lnTo>
                <a:lnTo>
                  <a:pt x="602488" y="40767"/>
                </a:lnTo>
                <a:lnTo>
                  <a:pt x="604012" y="37338"/>
                </a:lnTo>
                <a:lnTo>
                  <a:pt x="627634" y="24511"/>
                </a:lnTo>
                <a:lnTo>
                  <a:pt x="636778" y="24511"/>
                </a:lnTo>
                <a:lnTo>
                  <a:pt x="662051" y="40767"/>
                </a:lnTo>
                <a:lnTo>
                  <a:pt x="663702" y="44069"/>
                </a:lnTo>
                <a:lnTo>
                  <a:pt x="664464" y="47879"/>
                </a:lnTo>
                <a:lnTo>
                  <a:pt x="664464" y="13957"/>
                </a:lnTo>
                <a:lnTo>
                  <a:pt x="660019" y="11430"/>
                </a:lnTo>
                <a:lnTo>
                  <a:pt x="653542" y="9271"/>
                </a:lnTo>
                <a:lnTo>
                  <a:pt x="647065" y="6985"/>
                </a:lnTo>
                <a:lnTo>
                  <a:pt x="639953" y="5842"/>
                </a:lnTo>
                <a:lnTo>
                  <a:pt x="624586" y="5842"/>
                </a:lnTo>
                <a:lnTo>
                  <a:pt x="617474" y="6985"/>
                </a:lnTo>
                <a:lnTo>
                  <a:pt x="610997" y="9271"/>
                </a:lnTo>
                <a:lnTo>
                  <a:pt x="604520" y="11430"/>
                </a:lnTo>
                <a:lnTo>
                  <a:pt x="578866" y="45085"/>
                </a:lnTo>
                <a:lnTo>
                  <a:pt x="578866" y="58674"/>
                </a:lnTo>
                <a:lnTo>
                  <a:pt x="604520" y="92329"/>
                </a:lnTo>
                <a:lnTo>
                  <a:pt x="624586" y="97917"/>
                </a:lnTo>
                <a:lnTo>
                  <a:pt x="639953" y="97917"/>
                </a:lnTo>
                <a:lnTo>
                  <a:pt x="670306" y="85090"/>
                </a:lnTo>
                <a:lnTo>
                  <a:pt x="675132" y="81026"/>
                </a:lnTo>
                <a:lnTo>
                  <a:pt x="676478" y="79248"/>
                </a:lnTo>
                <a:lnTo>
                  <a:pt x="678815" y="76200"/>
                </a:lnTo>
                <a:lnTo>
                  <a:pt x="681482" y="70485"/>
                </a:lnTo>
                <a:lnTo>
                  <a:pt x="684149" y="64897"/>
                </a:lnTo>
                <a:lnTo>
                  <a:pt x="685546" y="58674"/>
                </a:lnTo>
                <a:lnTo>
                  <a:pt x="685546" y="45085"/>
                </a:lnTo>
                <a:close/>
              </a:path>
              <a:path w="3047365" h="425450">
                <a:moveTo>
                  <a:pt x="696722" y="111506"/>
                </a:moveTo>
                <a:lnTo>
                  <a:pt x="570992" y="111506"/>
                </a:lnTo>
                <a:lnTo>
                  <a:pt x="570992" y="130556"/>
                </a:lnTo>
                <a:lnTo>
                  <a:pt x="623316" y="130556"/>
                </a:lnTo>
                <a:lnTo>
                  <a:pt x="623316" y="180848"/>
                </a:lnTo>
                <a:lnTo>
                  <a:pt x="644398" y="180848"/>
                </a:lnTo>
                <a:lnTo>
                  <a:pt x="644398" y="130556"/>
                </a:lnTo>
                <a:lnTo>
                  <a:pt x="696722" y="130556"/>
                </a:lnTo>
                <a:lnTo>
                  <a:pt x="696722" y="111506"/>
                </a:lnTo>
                <a:close/>
              </a:path>
              <a:path w="3047365" h="425450">
                <a:moveTo>
                  <a:pt x="700151" y="394081"/>
                </a:moveTo>
                <a:lnTo>
                  <a:pt x="625094" y="394081"/>
                </a:lnTo>
                <a:lnTo>
                  <a:pt x="625094" y="360807"/>
                </a:lnTo>
                <a:lnTo>
                  <a:pt x="685165" y="360807"/>
                </a:lnTo>
                <a:lnTo>
                  <a:pt x="685165" y="342138"/>
                </a:lnTo>
                <a:lnTo>
                  <a:pt x="565150" y="342138"/>
                </a:lnTo>
                <a:lnTo>
                  <a:pt x="565150" y="315214"/>
                </a:lnTo>
                <a:lnTo>
                  <a:pt x="681482" y="315214"/>
                </a:lnTo>
                <a:lnTo>
                  <a:pt x="681482" y="251714"/>
                </a:lnTo>
                <a:lnTo>
                  <a:pt x="544068" y="251714"/>
                </a:lnTo>
                <a:lnTo>
                  <a:pt x="544068" y="270383"/>
                </a:lnTo>
                <a:lnTo>
                  <a:pt x="660400" y="270383"/>
                </a:lnTo>
                <a:lnTo>
                  <a:pt x="660400" y="296926"/>
                </a:lnTo>
                <a:lnTo>
                  <a:pt x="544068" y="296926"/>
                </a:lnTo>
                <a:lnTo>
                  <a:pt x="544068" y="360807"/>
                </a:lnTo>
                <a:lnTo>
                  <a:pt x="603631" y="360807"/>
                </a:lnTo>
                <a:lnTo>
                  <a:pt x="603631" y="394081"/>
                </a:lnTo>
                <a:lnTo>
                  <a:pt x="525399" y="394081"/>
                </a:lnTo>
                <a:lnTo>
                  <a:pt x="525399" y="412623"/>
                </a:lnTo>
                <a:lnTo>
                  <a:pt x="700151" y="412623"/>
                </a:lnTo>
                <a:lnTo>
                  <a:pt x="700151" y="394081"/>
                </a:lnTo>
                <a:close/>
              </a:path>
              <a:path w="3047365" h="425450">
                <a:moveTo>
                  <a:pt x="729869" y="3429"/>
                </a:moveTo>
                <a:lnTo>
                  <a:pt x="708914" y="3429"/>
                </a:lnTo>
                <a:lnTo>
                  <a:pt x="708914" y="180848"/>
                </a:lnTo>
                <a:lnTo>
                  <a:pt x="729869" y="180848"/>
                </a:lnTo>
                <a:lnTo>
                  <a:pt x="729869" y="3429"/>
                </a:lnTo>
                <a:close/>
              </a:path>
              <a:path w="3047365" h="425450">
                <a:moveTo>
                  <a:pt x="851916" y="256159"/>
                </a:moveTo>
                <a:lnTo>
                  <a:pt x="748665" y="256159"/>
                </a:lnTo>
                <a:lnTo>
                  <a:pt x="748665" y="274828"/>
                </a:lnTo>
                <a:lnTo>
                  <a:pt x="830834" y="274828"/>
                </a:lnTo>
                <a:lnTo>
                  <a:pt x="830834" y="356743"/>
                </a:lnTo>
                <a:lnTo>
                  <a:pt x="851916" y="356743"/>
                </a:lnTo>
                <a:lnTo>
                  <a:pt x="851916" y="256159"/>
                </a:lnTo>
                <a:close/>
              </a:path>
              <a:path w="3047365" h="425450">
                <a:moveTo>
                  <a:pt x="866902" y="381889"/>
                </a:moveTo>
                <a:lnTo>
                  <a:pt x="801370" y="381889"/>
                </a:lnTo>
                <a:lnTo>
                  <a:pt x="801370" y="321056"/>
                </a:lnTo>
                <a:lnTo>
                  <a:pt x="779907" y="321056"/>
                </a:lnTo>
                <a:lnTo>
                  <a:pt x="779907" y="381889"/>
                </a:lnTo>
                <a:lnTo>
                  <a:pt x="741045" y="381889"/>
                </a:lnTo>
                <a:lnTo>
                  <a:pt x="741045" y="400558"/>
                </a:lnTo>
                <a:lnTo>
                  <a:pt x="866902" y="400558"/>
                </a:lnTo>
                <a:lnTo>
                  <a:pt x="866902" y="381889"/>
                </a:lnTo>
                <a:close/>
              </a:path>
              <a:path w="3047365" h="425450">
                <a:moveTo>
                  <a:pt x="891540" y="12954"/>
                </a:moveTo>
                <a:lnTo>
                  <a:pt x="788289" y="12954"/>
                </a:lnTo>
                <a:lnTo>
                  <a:pt x="788289" y="30734"/>
                </a:lnTo>
                <a:lnTo>
                  <a:pt x="870458" y="30734"/>
                </a:lnTo>
                <a:lnTo>
                  <a:pt x="870458" y="113284"/>
                </a:lnTo>
                <a:lnTo>
                  <a:pt x="891540" y="113284"/>
                </a:lnTo>
                <a:lnTo>
                  <a:pt x="891540" y="30734"/>
                </a:lnTo>
                <a:lnTo>
                  <a:pt x="891540" y="12954"/>
                </a:lnTo>
                <a:close/>
              </a:path>
              <a:path w="3047365" h="425450">
                <a:moveTo>
                  <a:pt x="906526" y="138049"/>
                </a:moveTo>
                <a:lnTo>
                  <a:pt x="840994" y="138049"/>
                </a:lnTo>
                <a:lnTo>
                  <a:pt x="840994" y="77216"/>
                </a:lnTo>
                <a:lnTo>
                  <a:pt x="819531" y="77216"/>
                </a:lnTo>
                <a:lnTo>
                  <a:pt x="819531" y="138049"/>
                </a:lnTo>
                <a:lnTo>
                  <a:pt x="780669" y="138049"/>
                </a:lnTo>
                <a:lnTo>
                  <a:pt x="780669" y="156718"/>
                </a:lnTo>
                <a:lnTo>
                  <a:pt x="906526" y="156718"/>
                </a:lnTo>
                <a:lnTo>
                  <a:pt x="906526" y="138049"/>
                </a:lnTo>
                <a:close/>
              </a:path>
              <a:path w="3047365" h="425450">
                <a:moveTo>
                  <a:pt x="958977" y="71374"/>
                </a:moveTo>
                <a:lnTo>
                  <a:pt x="935736" y="71374"/>
                </a:lnTo>
                <a:lnTo>
                  <a:pt x="935736" y="4064"/>
                </a:lnTo>
                <a:lnTo>
                  <a:pt x="914654" y="4064"/>
                </a:lnTo>
                <a:lnTo>
                  <a:pt x="914654" y="71374"/>
                </a:lnTo>
                <a:lnTo>
                  <a:pt x="914654" y="89154"/>
                </a:lnTo>
                <a:lnTo>
                  <a:pt x="914654" y="90424"/>
                </a:lnTo>
                <a:lnTo>
                  <a:pt x="914654" y="180594"/>
                </a:lnTo>
                <a:lnTo>
                  <a:pt x="935736" y="180594"/>
                </a:lnTo>
                <a:lnTo>
                  <a:pt x="935736" y="90424"/>
                </a:lnTo>
                <a:lnTo>
                  <a:pt x="935736" y="89154"/>
                </a:lnTo>
                <a:lnTo>
                  <a:pt x="958977" y="89154"/>
                </a:lnTo>
                <a:lnTo>
                  <a:pt x="958977" y="71374"/>
                </a:lnTo>
                <a:close/>
              </a:path>
              <a:path w="3047365" h="425450">
                <a:moveTo>
                  <a:pt x="1074547" y="367284"/>
                </a:moveTo>
                <a:lnTo>
                  <a:pt x="931291" y="367284"/>
                </a:lnTo>
                <a:lnTo>
                  <a:pt x="931291" y="385953"/>
                </a:lnTo>
                <a:lnTo>
                  <a:pt x="1053465" y="385953"/>
                </a:lnTo>
                <a:lnTo>
                  <a:pt x="1053465" y="425069"/>
                </a:lnTo>
                <a:lnTo>
                  <a:pt x="1074547" y="425069"/>
                </a:lnTo>
                <a:lnTo>
                  <a:pt x="1074547" y="367284"/>
                </a:lnTo>
                <a:close/>
              </a:path>
              <a:path w="3047365" h="425450">
                <a:moveTo>
                  <a:pt x="1091819" y="332867"/>
                </a:moveTo>
                <a:lnTo>
                  <a:pt x="1015238" y="332867"/>
                </a:lnTo>
                <a:lnTo>
                  <a:pt x="1015238" y="313944"/>
                </a:lnTo>
                <a:lnTo>
                  <a:pt x="1073912" y="313944"/>
                </a:lnTo>
                <a:lnTo>
                  <a:pt x="1073912" y="295783"/>
                </a:lnTo>
                <a:lnTo>
                  <a:pt x="1073912" y="266192"/>
                </a:lnTo>
                <a:lnTo>
                  <a:pt x="1073912" y="247904"/>
                </a:lnTo>
                <a:lnTo>
                  <a:pt x="1052830" y="247904"/>
                </a:lnTo>
                <a:lnTo>
                  <a:pt x="1052830" y="266192"/>
                </a:lnTo>
                <a:lnTo>
                  <a:pt x="1052830" y="295783"/>
                </a:lnTo>
                <a:lnTo>
                  <a:pt x="956056" y="295783"/>
                </a:lnTo>
                <a:lnTo>
                  <a:pt x="956056" y="266192"/>
                </a:lnTo>
                <a:lnTo>
                  <a:pt x="1052830" y="266192"/>
                </a:lnTo>
                <a:lnTo>
                  <a:pt x="1052830" y="247904"/>
                </a:lnTo>
                <a:lnTo>
                  <a:pt x="934974" y="247904"/>
                </a:lnTo>
                <a:lnTo>
                  <a:pt x="934974" y="313944"/>
                </a:lnTo>
                <a:lnTo>
                  <a:pt x="993648" y="313944"/>
                </a:lnTo>
                <a:lnTo>
                  <a:pt x="993648" y="332867"/>
                </a:lnTo>
                <a:lnTo>
                  <a:pt x="919353" y="332867"/>
                </a:lnTo>
                <a:lnTo>
                  <a:pt x="919353" y="314579"/>
                </a:lnTo>
                <a:lnTo>
                  <a:pt x="896112" y="314579"/>
                </a:lnTo>
                <a:lnTo>
                  <a:pt x="896112" y="247269"/>
                </a:lnTo>
                <a:lnTo>
                  <a:pt x="875030" y="247269"/>
                </a:lnTo>
                <a:lnTo>
                  <a:pt x="875030" y="424688"/>
                </a:lnTo>
                <a:lnTo>
                  <a:pt x="896112" y="424688"/>
                </a:lnTo>
                <a:lnTo>
                  <a:pt x="896112" y="333629"/>
                </a:lnTo>
                <a:lnTo>
                  <a:pt x="917067" y="333629"/>
                </a:lnTo>
                <a:lnTo>
                  <a:pt x="917067" y="351409"/>
                </a:lnTo>
                <a:lnTo>
                  <a:pt x="1091819" y="351409"/>
                </a:lnTo>
                <a:lnTo>
                  <a:pt x="1091819" y="333629"/>
                </a:lnTo>
                <a:lnTo>
                  <a:pt x="1091819" y="332867"/>
                </a:lnTo>
                <a:close/>
              </a:path>
              <a:path w="3047365" h="425450">
                <a:moveTo>
                  <a:pt x="1113536" y="22352"/>
                </a:moveTo>
                <a:lnTo>
                  <a:pt x="1092454" y="22352"/>
                </a:lnTo>
                <a:lnTo>
                  <a:pt x="1092454" y="51943"/>
                </a:lnTo>
                <a:lnTo>
                  <a:pt x="1113536" y="51943"/>
                </a:lnTo>
                <a:lnTo>
                  <a:pt x="1113536" y="22352"/>
                </a:lnTo>
                <a:close/>
              </a:path>
              <a:path w="3047365" h="425450">
                <a:moveTo>
                  <a:pt x="1113536" y="4064"/>
                </a:moveTo>
                <a:lnTo>
                  <a:pt x="974598" y="4064"/>
                </a:lnTo>
                <a:lnTo>
                  <a:pt x="974598" y="21844"/>
                </a:lnTo>
                <a:lnTo>
                  <a:pt x="974598" y="52324"/>
                </a:lnTo>
                <a:lnTo>
                  <a:pt x="974598" y="70104"/>
                </a:lnTo>
                <a:lnTo>
                  <a:pt x="1033272" y="70104"/>
                </a:lnTo>
                <a:lnTo>
                  <a:pt x="1033272" y="89027"/>
                </a:lnTo>
                <a:lnTo>
                  <a:pt x="1054862" y="89027"/>
                </a:lnTo>
                <a:lnTo>
                  <a:pt x="1054862" y="70104"/>
                </a:lnTo>
                <a:lnTo>
                  <a:pt x="1113536" y="70104"/>
                </a:lnTo>
                <a:lnTo>
                  <a:pt x="1113536" y="52324"/>
                </a:lnTo>
                <a:lnTo>
                  <a:pt x="995680" y="52324"/>
                </a:lnTo>
                <a:lnTo>
                  <a:pt x="995680" y="21844"/>
                </a:lnTo>
                <a:lnTo>
                  <a:pt x="1113536" y="21844"/>
                </a:lnTo>
                <a:lnTo>
                  <a:pt x="1113536" y="4064"/>
                </a:lnTo>
                <a:close/>
              </a:path>
              <a:path w="3047365" h="425450">
                <a:moveTo>
                  <a:pt x="1114171" y="123444"/>
                </a:moveTo>
                <a:lnTo>
                  <a:pt x="970915" y="123444"/>
                </a:lnTo>
                <a:lnTo>
                  <a:pt x="970915" y="142494"/>
                </a:lnTo>
                <a:lnTo>
                  <a:pt x="1093089" y="142494"/>
                </a:lnTo>
                <a:lnTo>
                  <a:pt x="1093089" y="180594"/>
                </a:lnTo>
                <a:lnTo>
                  <a:pt x="1114171" y="180594"/>
                </a:lnTo>
                <a:lnTo>
                  <a:pt x="1114171" y="142494"/>
                </a:lnTo>
                <a:lnTo>
                  <a:pt x="1114171" y="123444"/>
                </a:lnTo>
                <a:close/>
              </a:path>
              <a:path w="3047365" h="425450">
                <a:moveTo>
                  <a:pt x="1131443" y="89789"/>
                </a:moveTo>
                <a:lnTo>
                  <a:pt x="956691" y="89789"/>
                </a:lnTo>
                <a:lnTo>
                  <a:pt x="956691" y="107569"/>
                </a:lnTo>
                <a:lnTo>
                  <a:pt x="1131443" y="107569"/>
                </a:lnTo>
                <a:lnTo>
                  <a:pt x="1131443" y="89789"/>
                </a:lnTo>
                <a:close/>
              </a:path>
              <a:path w="3047365" h="425450">
                <a:moveTo>
                  <a:pt x="1205484" y="293497"/>
                </a:moveTo>
                <a:lnTo>
                  <a:pt x="1204214" y="286766"/>
                </a:lnTo>
                <a:lnTo>
                  <a:pt x="1201547" y="280670"/>
                </a:lnTo>
                <a:lnTo>
                  <a:pt x="1199007" y="274701"/>
                </a:lnTo>
                <a:lnTo>
                  <a:pt x="1195705" y="269748"/>
                </a:lnTo>
                <a:lnTo>
                  <a:pt x="1195451" y="269367"/>
                </a:lnTo>
                <a:lnTo>
                  <a:pt x="1186434" y="260604"/>
                </a:lnTo>
                <a:lnTo>
                  <a:pt x="1184402" y="259334"/>
                </a:lnTo>
                <a:lnTo>
                  <a:pt x="1184402" y="291846"/>
                </a:lnTo>
                <a:lnTo>
                  <a:pt x="1184402" y="359156"/>
                </a:lnTo>
                <a:lnTo>
                  <a:pt x="1181608" y="366776"/>
                </a:lnTo>
                <a:lnTo>
                  <a:pt x="1176147" y="372491"/>
                </a:lnTo>
                <a:lnTo>
                  <a:pt x="1170686" y="378333"/>
                </a:lnTo>
                <a:lnTo>
                  <a:pt x="1163193" y="381254"/>
                </a:lnTo>
                <a:lnTo>
                  <a:pt x="1144270" y="381254"/>
                </a:lnTo>
                <a:lnTo>
                  <a:pt x="1136777" y="378333"/>
                </a:lnTo>
                <a:lnTo>
                  <a:pt x="1131316" y="372491"/>
                </a:lnTo>
                <a:lnTo>
                  <a:pt x="1125855" y="366776"/>
                </a:lnTo>
                <a:lnTo>
                  <a:pt x="1123188" y="359156"/>
                </a:lnTo>
                <a:lnTo>
                  <a:pt x="1123188" y="291846"/>
                </a:lnTo>
                <a:lnTo>
                  <a:pt x="1125855" y="284353"/>
                </a:lnTo>
                <a:lnTo>
                  <a:pt x="1136777" y="272669"/>
                </a:lnTo>
                <a:lnTo>
                  <a:pt x="1144270" y="269748"/>
                </a:lnTo>
                <a:lnTo>
                  <a:pt x="1163193" y="269748"/>
                </a:lnTo>
                <a:lnTo>
                  <a:pt x="1170686" y="272669"/>
                </a:lnTo>
                <a:lnTo>
                  <a:pt x="1181608" y="284353"/>
                </a:lnTo>
                <a:lnTo>
                  <a:pt x="1184402" y="291846"/>
                </a:lnTo>
                <a:lnTo>
                  <a:pt x="1184402" y="259334"/>
                </a:lnTo>
                <a:lnTo>
                  <a:pt x="1180973" y="257175"/>
                </a:lnTo>
                <a:lnTo>
                  <a:pt x="1168273" y="252349"/>
                </a:lnTo>
                <a:lnTo>
                  <a:pt x="1161288" y="251079"/>
                </a:lnTo>
                <a:lnTo>
                  <a:pt x="1146175" y="251079"/>
                </a:lnTo>
                <a:lnTo>
                  <a:pt x="1139190" y="252349"/>
                </a:lnTo>
                <a:lnTo>
                  <a:pt x="1126490" y="257175"/>
                </a:lnTo>
                <a:lnTo>
                  <a:pt x="1121029" y="260604"/>
                </a:lnTo>
                <a:lnTo>
                  <a:pt x="1116457" y="265049"/>
                </a:lnTo>
                <a:lnTo>
                  <a:pt x="1111885" y="269367"/>
                </a:lnTo>
                <a:lnTo>
                  <a:pt x="1108329" y="274701"/>
                </a:lnTo>
                <a:lnTo>
                  <a:pt x="1105789" y="280670"/>
                </a:lnTo>
                <a:lnTo>
                  <a:pt x="1103376" y="286766"/>
                </a:lnTo>
                <a:lnTo>
                  <a:pt x="1102106" y="293497"/>
                </a:lnTo>
                <a:lnTo>
                  <a:pt x="1102106" y="357505"/>
                </a:lnTo>
                <a:lnTo>
                  <a:pt x="1126490" y="393827"/>
                </a:lnTo>
                <a:lnTo>
                  <a:pt x="1146175" y="399923"/>
                </a:lnTo>
                <a:lnTo>
                  <a:pt x="1161288" y="399923"/>
                </a:lnTo>
                <a:lnTo>
                  <a:pt x="1195451" y="381635"/>
                </a:lnTo>
                <a:lnTo>
                  <a:pt x="1195705" y="381254"/>
                </a:lnTo>
                <a:lnTo>
                  <a:pt x="1199007" y="376428"/>
                </a:lnTo>
                <a:lnTo>
                  <a:pt x="1201547" y="370332"/>
                </a:lnTo>
                <a:lnTo>
                  <a:pt x="1204214" y="364236"/>
                </a:lnTo>
                <a:lnTo>
                  <a:pt x="1205484" y="357505"/>
                </a:lnTo>
                <a:lnTo>
                  <a:pt x="1205484" y="293497"/>
                </a:lnTo>
                <a:close/>
              </a:path>
              <a:path w="3047365" h="425450">
                <a:moveTo>
                  <a:pt x="1254760" y="247269"/>
                </a:moveTo>
                <a:lnTo>
                  <a:pt x="1233678" y="247269"/>
                </a:lnTo>
                <a:lnTo>
                  <a:pt x="1233678" y="424688"/>
                </a:lnTo>
                <a:lnTo>
                  <a:pt x="1254760" y="424688"/>
                </a:lnTo>
                <a:lnTo>
                  <a:pt x="1254760" y="247269"/>
                </a:lnTo>
                <a:close/>
              </a:path>
              <a:path w="3047365" h="425450">
                <a:moveTo>
                  <a:pt x="1334897" y="160528"/>
                </a:moveTo>
                <a:lnTo>
                  <a:pt x="1213104" y="160528"/>
                </a:lnTo>
                <a:lnTo>
                  <a:pt x="1213104" y="122428"/>
                </a:lnTo>
                <a:lnTo>
                  <a:pt x="1192022" y="122428"/>
                </a:lnTo>
                <a:lnTo>
                  <a:pt x="1192022" y="179197"/>
                </a:lnTo>
                <a:lnTo>
                  <a:pt x="1334897" y="179197"/>
                </a:lnTo>
                <a:lnTo>
                  <a:pt x="1334897" y="160528"/>
                </a:lnTo>
                <a:close/>
              </a:path>
              <a:path w="3047365" h="425450">
                <a:moveTo>
                  <a:pt x="1335913" y="34544"/>
                </a:moveTo>
                <a:lnTo>
                  <a:pt x="1334897" y="29591"/>
                </a:lnTo>
                <a:lnTo>
                  <a:pt x="1332992" y="25019"/>
                </a:lnTo>
                <a:lnTo>
                  <a:pt x="1331404" y="21463"/>
                </a:lnTo>
                <a:lnTo>
                  <a:pt x="1330960" y="20447"/>
                </a:lnTo>
                <a:lnTo>
                  <a:pt x="1328293" y="16637"/>
                </a:lnTo>
                <a:lnTo>
                  <a:pt x="1324737" y="13335"/>
                </a:lnTo>
                <a:lnTo>
                  <a:pt x="1321181" y="9906"/>
                </a:lnTo>
                <a:lnTo>
                  <a:pt x="1316990" y="7366"/>
                </a:lnTo>
                <a:lnTo>
                  <a:pt x="1314831" y="6604"/>
                </a:lnTo>
                <a:lnTo>
                  <a:pt x="1314831" y="34544"/>
                </a:lnTo>
                <a:lnTo>
                  <a:pt x="1314831" y="45466"/>
                </a:lnTo>
                <a:lnTo>
                  <a:pt x="1313053" y="50038"/>
                </a:lnTo>
                <a:lnTo>
                  <a:pt x="1309624" y="53467"/>
                </a:lnTo>
                <a:lnTo>
                  <a:pt x="1306195" y="57023"/>
                </a:lnTo>
                <a:lnTo>
                  <a:pt x="1300734" y="58801"/>
                </a:lnTo>
                <a:lnTo>
                  <a:pt x="1220216" y="58801"/>
                </a:lnTo>
                <a:lnTo>
                  <a:pt x="1214755" y="57023"/>
                </a:lnTo>
                <a:lnTo>
                  <a:pt x="1211326" y="53467"/>
                </a:lnTo>
                <a:lnTo>
                  <a:pt x="1207897" y="50038"/>
                </a:lnTo>
                <a:lnTo>
                  <a:pt x="1206119" y="45466"/>
                </a:lnTo>
                <a:lnTo>
                  <a:pt x="1206119" y="34544"/>
                </a:lnTo>
                <a:lnTo>
                  <a:pt x="1207897" y="30099"/>
                </a:lnTo>
                <a:lnTo>
                  <a:pt x="1214755" y="23241"/>
                </a:lnTo>
                <a:lnTo>
                  <a:pt x="1220216" y="21463"/>
                </a:lnTo>
                <a:lnTo>
                  <a:pt x="1300734" y="21463"/>
                </a:lnTo>
                <a:lnTo>
                  <a:pt x="1306195" y="23241"/>
                </a:lnTo>
                <a:lnTo>
                  <a:pt x="1313053" y="30099"/>
                </a:lnTo>
                <a:lnTo>
                  <a:pt x="1314831" y="34544"/>
                </a:lnTo>
                <a:lnTo>
                  <a:pt x="1314831" y="6604"/>
                </a:lnTo>
                <a:lnTo>
                  <a:pt x="1306957" y="3810"/>
                </a:lnTo>
                <a:lnTo>
                  <a:pt x="1301369" y="2794"/>
                </a:lnTo>
                <a:lnTo>
                  <a:pt x="1219581" y="2794"/>
                </a:lnTo>
                <a:lnTo>
                  <a:pt x="1213993" y="3810"/>
                </a:lnTo>
                <a:lnTo>
                  <a:pt x="1203960" y="7366"/>
                </a:lnTo>
                <a:lnTo>
                  <a:pt x="1199642" y="9906"/>
                </a:lnTo>
                <a:lnTo>
                  <a:pt x="1196086" y="13335"/>
                </a:lnTo>
                <a:lnTo>
                  <a:pt x="1192530" y="16637"/>
                </a:lnTo>
                <a:lnTo>
                  <a:pt x="1189863" y="20447"/>
                </a:lnTo>
                <a:lnTo>
                  <a:pt x="1186053" y="29591"/>
                </a:lnTo>
                <a:lnTo>
                  <a:pt x="1185037" y="34544"/>
                </a:lnTo>
                <a:lnTo>
                  <a:pt x="1185037" y="45466"/>
                </a:lnTo>
                <a:lnTo>
                  <a:pt x="1186053" y="50546"/>
                </a:lnTo>
                <a:lnTo>
                  <a:pt x="1187958" y="54991"/>
                </a:lnTo>
                <a:lnTo>
                  <a:pt x="1189863" y="59563"/>
                </a:lnTo>
                <a:lnTo>
                  <a:pt x="1209040" y="74676"/>
                </a:lnTo>
                <a:lnTo>
                  <a:pt x="1213993" y="76581"/>
                </a:lnTo>
                <a:lnTo>
                  <a:pt x="1219581" y="77470"/>
                </a:lnTo>
                <a:lnTo>
                  <a:pt x="1301369" y="77470"/>
                </a:lnTo>
                <a:lnTo>
                  <a:pt x="1306957" y="76581"/>
                </a:lnTo>
                <a:lnTo>
                  <a:pt x="1311910" y="74676"/>
                </a:lnTo>
                <a:lnTo>
                  <a:pt x="1316990" y="72898"/>
                </a:lnTo>
                <a:lnTo>
                  <a:pt x="1331290" y="58801"/>
                </a:lnTo>
                <a:lnTo>
                  <a:pt x="1332992" y="54991"/>
                </a:lnTo>
                <a:lnTo>
                  <a:pt x="1334897" y="50546"/>
                </a:lnTo>
                <a:lnTo>
                  <a:pt x="1335913" y="45466"/>
                </a:lnTo>
                <a:lnTo>
                  <a:pt x="1335913" y="34544"/>
                </a:lnTo>
                <a:close/>
              </a:path>
              <a:path w="3047365" h="425450">
                <a:moveTo>
                  <a:pt x="1347851" y="91059"/>
                </a:moveTo>
                <a:lnTo>
                  <a:pt x="1173099" y="91059"/>
                </a:lnTo>
                <a:lnTo>
                  <a:pt x="1173099" y="109601"/>
                </a:lnTo>
                <a:lnTo>
                  <a:pt x="1253617" y="109601"/>
                </a:lnTo>
                <a:lnTo>
                  <a:pt x="1253617" y="143764"/>
                </a:lnTo>
                <a:lnTo>
                  <a:pt x="1275080" y="143764"/>
                </a:lnTo>
                <a:lnTo>
                  <a:pt x="1275080" y="109601"/>
                </a:lnTo>
                <a:lnTo>
                  <a:pt x="1347851" y="109601"/>
                </a:lnTo>
                <a:lnTo>
                  <a:pt x="1347851" y="91059"/>
                </a:lnTo>
                <a:close/>
              </a:path>
              <a:path w="3047365" h="425450">
                <a:moveTo>
                  <a:pt x="1509268" y="3429"/>
                </a:moveTo>
                <a:lnTo>
                  <a:pt x="1488186" y="3429"/>
                </a:lnTo>
                <a:lnTo>
                  <a:pt x="1488186" y="17018"/>
                </a:lnTo>
                <a:lnTo>
                  <a:pt x="1488186" y="35433"/>
                </a:lnTo>
                <a:lnTo>
                  <a:pt x="1488186" y="61849"/>
                </a:lnTo>
                <a:lnTo>
                  <a:pt x="1457579" y="61849"/>
                </a:lnTo>
                <a:lnTo>
                  <a:pt x="1458976" y="57785"/>
                </a:lnTo>
                <a:lnTo>
                  <a:pt x="1459611" y="53213"/>
                </a:lnTo>
                <a:lnTo>
                  <a:pt x="1459611" y="43815"/>
                </a:lnTo>
                <a:lnTo>
                  <a:pt x="1459103" y="39497"/>
                </a:lnTo>
                <a:lnTo>
                  <a:pt x="1457833" y="35433"/>
                </a:lnTo>
                <a:lnTo>
                  <a:pt x="1488186" y="35433"/>
                </a:lnTo>
                <a:lnTo>
                  <a:pt x="1488186" y="17018"/>
                </a:lnTo>
                <a:lnTo>
                  <a:pt x="1447038" y="17018"/>
                </a:lnTo>
                <a:lnTo>
                  <a:pt x="1442339" y="12319"/>
                </a:lnTo>
                <a:lnTo>
                  <a:pt x="1438529" y="9867"/>
                </a:lnTo>
                <a:lnTo>
                  <a:pt x="1438529" y="39497"/>
                </a:lnTo>
                <a:lnTo>
                  <a:pt x="1438529" y="57023"/>
                </a:lnTo>
                <a:lnTo>
                  <a:pt x="1435608" y="63881"/>
                </a:lnTo>
                <a:lnTo>
                  <a:pt x="1429893" y="68961"/>
                </a:lnTo>
                <a:lnTo>
                  <a:pt x="1424178" y="73787"/>
                </a:lnTo>
                <a:lnTo>
                  <a:pt x="1416431" y="76200"/>
                </a:lnTo>
                <a:lnTo>
                  <a:pt x="1397000" y="76200"/>
                </a:lnTo>
                <a:lnTo>
                  <a:pt x="1389253" y="73787"/>
                </a:lnTo>
                <a:lnTo>
                  <a:pt x="1377823" y="63881"/>
                </a:lnTo>
                <a:lnTo>
                  <a:pt x="1374902" y="57023"/>
                </a:lnTo>
                <a:lnTo>
                  <a:pt x="1374902" y="39497"/>
                </a:lnTo>
                <a:lnTo>
                  <a:pt x="1377823" y="32512"/>
                </a:lnTo>
                <a:lnTo>
                  <a:pt x="1389253" y="22606"/>
                </a:lnTo>
                <a:lnTo>
                  <a:pt x="1397000" y="20066"/>
                </a:lnTo>
                <a:lnTo>
                  <a:pt x="1416431" y="20066"/>
                </a:lnTo>
                <a:lnTo>
                  <a:pt x="1424178" y="22606"/>
                </a:lnTo>
                <a:lnTo>
                  <a:pt x="1430020" y="27559"/>
                </a:lnTo>
                <a:lnTo>
                  <a:pt x="1435735" y="32512"/>
                </a:lnTo>
                <a:lnTo>
                  <a:pt x="1438529" y="39497"/>
                </a:lnTo>
                <a:lnTo>
                  <a:pt x="1438529" y="9867"/>
                </a:lnTo>
                <a:lnTo>
                  <a:pt x="1436624" y="8636"/>
                </a:lnTo>
                <a:lnTo>
                  <a:pt x="1422908" y="3302"/>
                </a:lnTo>
                <a:lnTo>
                  <a:pt x="1415288" y="2032"/>
                </a:lnTo>
                <a:lnTo>
                  <a:pt x="1399032" y="2032"/>
                </a:lnTo>
                <a:lnTo>
                  <a:pt x="1368806" y="14859"/>
                </a:lnTo>
                <a:lnTo>
                  <a:pt x="1364107" y="18796"/>
                </a:lnTo>
                <a:lnTo>
                  <a:pt x="1360424" y="23749"/>
                </a:lnTo>
                <a:lnTo>
                  <a:pt x="1357757" y="29337"/>
                </a:lnTo>
                <a:lnTo>
                  <a:pt x="1355217" y="35052"/>
                </a:lnTo>
                <a:lnTo>
                  <a:pt x="1353820" y="41402"/>
                </a:lnTo>
                <a:lnTo>
                  <a:pt x="1353820" y="55118"/>
                </a:lnTo>
                <a:lnTo>
                  <a:pt x="1368806" y="81534"/>
                </a:lnTo>
                <a:lnTo>
                  <a:pt x="1373378" y="85598"/>
                </a:lnTo>
                <a:lnTo>
                  <a:pt x="1378966" y="88646"/>
                </a:lnTo>
                <a:lnTo>
                  <a:pt x="1385443" y="90932"/>
                </a:lnTo>
                <a:lnTo>
                  <a:pt x="1391920" y="93091"/>
                </a:lnTo>
                <a:lnTo>
                  <a:pt x="1399032" y="94234"/>
                </a:lnTo>
                <a:lnTo>
                  <a:pt x="1414907" y="94234"/>
                </a:lnTo>
                <a:lnTo>
                  <a:pt x="1422273" y="93091"/>
                </a:lnTo>
                <a:lnTo>
                  <a:pt x="1429004" y="90551"/>
                </a:lnTo>
                <a:lnTo>
                  <a:pt x="1435608" y="88138"/>
                </a:lnTo>
                <a:lnTo>
                  <a:pt x="1441323" y="84709"/>
                </a:lnTo>
                <a:lnTo>
                  <a:pt x="1446022" y="80264"/>
                </a:lnTo>
                <a:lnTo>
                  <a:pt x="1488186" y="80264"/>
                </a:lnTo>
                <a:lnTo>
                  <a:pt x="1488186" y="102108"/>
                </a:lnTo>
                <a:lnTo>
                  <a:pt x="1509268" y="102108"/>
                </a:lnTo>
                <a:lnTo>
                  <a:pt x="1509268" y="80264"/>
                </a:lnTo>
                <a:lnTo>
                  <a:pt x="1509268" y="76200"/>
                </a:lnTo>
                <a:lnTo>
                  <a:pt x="1509268" y="61849"/>
                </a:lnTo>
                <a:lnTo>
                  <a:pt x="1509268" y="35433"/>
                </a:lnTo>
                <a:lnTo>
                  <a:pt x="1509268" y="20066"/>
                </a:lnTo>
                <a:lnTo>
                  <a:pt x="1509268" y="17018"/>
                </a:lnTo>
                <a:lnTo>
                  <a:pt x="1509268" y="3429"/>
                </a:lnTo>
                <a:close/>
              </a:path>
              <a:path w="3047365" h="425450">
                <a:moveTo>
                  <a:pt x="1513903" y="138303"/>
                </a:moveTo>
                <a:lnTo>
                  <a:pt x="1512951" y="133604"/>
                </a:lnTo>
                <a:lnTo>
                  <a:pt x="1510792" y="129159"/>
                </a:lnTo>
                <a:lnTo>
                  <a:pt x="1509420" y="126492"/>
                </a:lnTo>
                <a:lnTo>
                  <a:pt x="1508506" y="124714"/>
                </a:lnTo>
                <a:lnTo>
                  <a:pt x="1505585" y="120777"/>
                </a:lnTo>
                <a:lnTo>
                  <a:pt x="1501648" y="117602"/>
                </a:lnTo>
                <a:lnTo>
                  <a:pt x="1497838" y="114427"/>
                </a:lnTo>
                <a:lnTo>
                  <a:pt x="1493266" y="112014"/>
                </a:lnTo>
                <a:lnTo>
                  <a:pt x="1492885" y="111899"/>
                </a:lnTo>
                <a:lnTo>
                  <a:pt x="1492885" y="138303"/>
                </a:lnTo>
                <a:lnTo>
                  <a:pt x="1492885" y="149987"/>
                </a:lnTo>
                <a:lnTo>
                  <a:pt x="1490726" y="154305"/>
                </a:lnTo>
                <a:lnTo>
                  <a:pt x="1481963" y="160274"/>
                </a:lnTo>
                <a:lnTo>
                  <a:pt x="1476248" y="161798"/>
                </a:lnTo>
                <a:lnTo>
                  <a:pt x="1406652" y="161798"/>
                </a:lnTo>
                <a:lnTo>
                  <a:pt x="1400937" y="160274"/>
                </a:lnTo>
                <a:lnTo>
                  <a:pt x="1396492" y="157353"/>
                </a:lnTo>
                <a:lnTo>
                  <a:pt x="1392174" y="154305"/>
                </a:lnTo>
                <a:lnTo>
                  <a:pt x="1389888" y="149987"/>
                </a:lnTo>
                <a:lnTo>
                  <a:pt x="1389888" y="138303"/>
                </a:lnTo>
                <a:lnTo>
                  <a:pt x="1392174" y="133858"/>
                </a:lnTo>
                <a:lnTo>
                  <a:pt x="1396492" y="130937"/>
                </a:lnTo>
                <a:lnTo>
                  <a:pt x="1400937" y="128016"/>
                </a:lnTo>
                <a:lnTo>
                  <a:pt x="1406652" y="126492"/>
                </a:lnTo>
                <a:lnTo>
                  <a:pt x="1476248" y="126492"/>
                </a:lnTo>
                <a:lnTo>
                  <a:pt x="1481963" y="128016"/>
                </a:lnTo>
                <a:lnTo>
                  <a:pt x="1486281" y="130937"/>
                </a:lnTo>
                <a:lnTo>
                  <a:pt x="1490726" y="133858"/>
                </a:lnTo>
                <a:lnTo>
                  <a:pt x="1492885" y="138303"/>
                </a:lnTo>
                <a:lnTo>
                  <a:pt x="1492885" y="111899"/>
                </a:lnTo>
                <a:lnTo>
                  <a:pt x="1482598" y="108712"/>
                </a:lnTo>
                <a:lnTo>
                  <a:pt x="1476756" y="107823"/>
                </a:lnTo>
                <a:lnTo>
                  <a:pt x="1406017" y="107823"/>
                </a:lnTo>
                <a:lnTo>
                  <a:pt x="1369949" y="133604"/>
                </a:lnTo>
                <a:lnTo>
                  <a:pt x="1368856" y="138303"/>
                </a:lnTo>
                <a:lnTo>
                  <a:pt x="1368882" y="149987"/>
                </a:lnTo>
                <a:lnTo>
                  <a:pt x="1394841" y="177927"/>
                </a:lnTo>
                <a:lnTo>
                  <a:pt x="1406017" y="180340"/>
                </a:lnTo>
                <a:lnTo>
                  <a:pt x="1476756" y="180340"/>
                </a:lnTo>
                <a:lnTo>
                  <a:pt x="1501648" y="170561"/>
                </a:lnTo>
                <a:lnTo>
                  <a:pt x="1505585" y="167386"/>
                </a:lnTo>
                <a:lnTo>
                  <a:pt x="1508506" y="163576"/>
                </a:lnTo>
                <a:lnTo>
                  <a:pt x="1509420" y="161798"/>
                </a:lnTo>
                <a:lnTo>
                  <a:pt x="1510792" y="159131"/>
                </a:lnTo>
                <a:lnTo>
                  <a:pt x="1512951" y="154686"/>
                </a:lnTo>
                <a:lnTo>
                  <a:pt x="1513890" y="149987"/>
                </a:lnTo>
                <a:lnTo>
                  <a:pt x="1513903" y="138303"/>
                </a:lnTo>
                <a:close/>
              </a:path>
              <a:path w="3047365" h="425450">
                <a:moveTo>
                  <a:pt x="1652778" y="5461"/>
                </a:moveTo>
                <a:lnTo>
                  <a:pt x="1631823" y="5461"/>
                </a:lnTo>
                <a:lnTo>
                  <a:pt x="1631823" y="68453"/>
                </a:lnTo>
                <a:lnTo>
                  <a:pt x="1613027" y="68453"/>
                </a:lnTo>
                <a:lnTo>
                  <a:pt x="1613027" y="49657"/>
                </a:lnTo>
                <a:lnTo>
                  <a:pt x="1612011" y="42926"/>
                </a:lnTo>
                <a:lnTo>
                  <a:pt x="1610106" y="36830"/>
                </a:lnTo>
                <a:lnTo>
                  <a:pt x="1608074" y="30861"/>
                </a:lnTo>
                <a:lnTo>
                  <a:pt x="1605470" y="25908"/>
                </a:lnTo>
                <a:lnTo>
                  <a:pt x="1605280" y="25527"/>
                </a:lnTo>
                <a:lnTo>
                  <a:pt x="1598041" y="16764"/>
                </a:lnTo>
                <a:lnTo>
                  <a:pt x="1593596" y="13335"/>
                </a:lnTo>
                <a:lnTo>
                  <a:pt x="1592199" y="12674"/>
                </a:lnTo>
                <a:lnTo>
                  <a:pt x="1592199" y="48006"/>
                </a:lnTo>
                <a:lnTo>
                  <a:pt x="1592199" y="115316"/>
                </a:lnTo>
                <a:lnTo>
                  <a:pt x="1590421" y="122936"/>
                </a:lnTo>
                <a:lnTo>
                  <a:pt x="1586992" y="128651"/>
                </a:lnTo>
                <a:lnTo>
                  <a:pt x="1583563" y="134493"/>
                </a:lnTo>
                <a:lnTo>
                  <a:pt x="1578356" y="137414"/>
                </a:lnTo>
                <a:lnTo>
                  <a:pt x="1564259" y="137414"/>
                </a:lnTo>
                <a:lnTo>
                  <a:pt x="1559052" y="134493"/>
                </a:lnTo>
                <a:lnTo>
                  <a:pt x="1555496" y="128651"/>
                </a:lnTo>
                <a:lnTo>
                  <a:pt x="1552067" y="122936"/>
                </a:lnTo>
                <a:lnTo>
                  <a:pt x="1550416" y="115316"/>
                </a:lnTo>
                <a:lnTo>
                  <a:pt x="1550416" y="48006"/>
                </a:lnTo>
                <a:lnTo>
                  <a:pt x="1552067" y="40513"/>
                </a:lnTo>
                <a:lnTo>
                  <a:pt x="1555496" y="34671"/>
                </a:lnTo>
                <a:lnTo>
                  <a:pt x="1559052" y="28829"/>
                </a:lnTo>
                <a:lnTo>
                  <a:pt x="1564259" y="25908"/>
                </a:lnTo>
                <a:lnTo>
                  <a:pt x="1578356" y="25908"/>
                </a:lnTo>
                <a:lnTo>
                  <a:pt x="1583563" y="28829"/>
                </a:lnTo>
                <a:lnTo>
                  <a:pt x="1590421" y="40513"/>
                </a:lnTo>
                <a:lnTo>
                  <a:pt x="1592199" y="48006"/>
                </a:lnTo>
                <a:lnTo>
                  <a:pt x="1592199" y="12674"/>
                </a:lnTo>
                <a:lnTo>
                  <a:pt x="1588516" y="10922"/>
                </a:lnTo>
                <a:lnTo>
                  <a:pt x="1583309" y="8509"/>
                </a:lnTo>
                <a:lnTo>
                  <a:pt x="1577594" y="7239"/>
                </a:lnTo>
                <a:lnTo>
                  <a:pt x="1564894" y="7239"/>
                </a:lnTo>
                <a:lnTo>
                  <a:pt x="1559179" y="8509"/>
                </a:lnTo>
                <a:lnTo>
                  <a:pt x="1554099" y="10922"/>
                </a:lnTo>
                <a:lnTo>
                  <a:pt x="1548892" y="13335"/>
                </a:lnTo>
                <a:lnTo>
                  <a:pt x="1544574" y="16764"/>
                </a:lnTo>
                <a:lnTo>
                  <a:pt x="1540891" y="21209"/>
                </a:lnTo>
                <a:lnTo>
                  <a:pt x="1537208" y="25527"/>
                </a:lnTo>
                <a:lnTo>
                  <a:pt x="1534414" y="30861"/>
                </a:lnTo>
                <a:lnTo>
                  <a:pt x="1532509" y="36830"/>
                </a:lnTo>
                <a:lnTo>
                  <a:pt x="1530477" y="42926"/>
                </a:lnTo>
                <a:lnTo>
                  <a:pt x="1529461" y="49657"/>
                </a:lnTo>
                <a:lnTo>
                  <a:pt x="1529461" y="113665"/>
                </a:lnTo>
                <a:lnTo>
                  <a:pt x="1530477" y="120396"/>
                </a:lnTo>
                <a:lnTo>
                  <a:pt x="1532509" y="126492"/>
                </a:lnTo>
                <a:lnTo>
                  <a:pt x="1534414" y="132588"/>
                </a:lnTo>
                <a:lnTo>
                  <a:pt x="1554099" y="152400"/>
                </a:lnTo>
                <a:lnTo>
                  <a:pt x="1559179" y="154813"/>
                </a:lnTo>
                <a:lnTo>
                  <a:pt x="1564894" y="156083"/>
                </a:lnTo>
                <a:lnTo>
                  <a:pt x="1577594" y="156083"/>
                </a:lnTo>
                <a:lnTo>
                  <a:pt x="1605483" y="137414"/>
                </a:lnTo>
                <a:lnTo>
                  <a:pt x="1608074" y="132588"/>
                </a:lnTo>
                <a:lnTo>
                  <a:pt x="1610106" y="126492"/>
                </a:lnTo>
                <a:lnTo>
                  <a:pt x="1612011" y="120396"/>
                </a:lnTo>
                <a:lnTo>
                  <a:pt x="1613027" y="113665"/>
                </a:lnTo>
                <a:lnTo>
                  <a:pt x="1613027" y="87503"/>
                </a:lnTo>
                <a:lnTo>
                  <a:pt x="1631823" y="87503"/>
                </a:lnTo>
                <a:lnTo>
                  <a:pt x="1631823" y="175514"/>
                </a:lnTo>
                <a:lnTo>
                  <a:pt x="1652778" y="175514"/>
                </a:lnTo>
                <a:lnTo>
                  <a:pt x="1652778" y="87503"/>
                </a:lnTo>
                <a:lnTo>
                  <a:pt x="1652778" y="68453"/>
                </a:lnTo>
                <a:lnTo>
                  <a:pt x="1652778" y="5461"/>
                </a:lnTo>
                <a:close/>
              </a:path>
              <a:path w="3047365" h="425450">
                <a:moveTo>
                  <a:pt x="1693037" y="3429"/>
                </a:moveTo>
                <a:lnTo>
                  <a:pt x="1671955" y="3429"/>
                </a:lnTo>
                <a:lnTo>
                  <a:pt x="1671955" y="180594"/>
                </a:lnTo>
                <a:lnTo>
                  <a:pt x="1693037" y="180594"/>
                </a:lnTo>
                <a:lnTo>
                  <a:pt x="1693037" y="3429"/>
                </a:lnTo>
                <a:close/>
              </a:path>
              <a:path w="3047365" h="425450">
                <a:moveTo>
                  <a:pt x="1796796" y="12319"/>
                </a:moveTo>
                <a:lnTo>
                  <a:pt x="1744091" y="12319"/>
                </a:lnTo>
                <a:lnTo>
                  <a:pt x="1744091" y="31369"/>
                </a:lnTo>
                <a:lnTo>
                  <a:pt x="1744091" y="130429"/>
                </a:lnTo>
                <a:lnTo>
                  <a:pt x="1744091" y="149479"/>
                </a:lnTo>
                <a:lnTo>
                  <a:pt x="1796796" y="149479"/>
                </a:lnTo>
                <a:lnTo>
                  <a:pt x="1796796" y="130429"/>
                </a:lnTo>
                <a:lnTo>
                  <a:pt x="1765173" y="130429"/>
                </a:lnTo>
                <a:lnTo>
                  <a:pt x="1765173" y="31369"/>
                </a:lnTo>
                <a:lnTo>
                  <a:pt x="1796796" y="31369"/>
                </a:lnTo>
                <a:lnTo>
                  <a:pt x="1796796" y="12319"/>
                </a:lnTo>
                <a:close/>
              </a:path>
              <a:path w="3047365" h="425450">
                <a:moveTo>
                  <a:pt x="1862455" y="130429"/>
                </a:moveTo>
                <a:lnTo>
                  <a:pt x="1826006" y="130429"/>
                </a:lnTo>
                <a:lnTo>
                  <a:pt x="1826006" y="31369"/>
                </a:lnTo>
                <a:lnTo>
                  <a:pt x="1858391" y="31369"/>
                </a:lnTo>
                <a:lnTo>
                  <a:pt x="1858391" y="12319"/>
                </a:lnTo>
                <a:lnTo>
                  <a:pt x="1804924" y="12319"/>
                </a:lnTo>
                <a:lnTo>
                  <a:pt x="1804924" y="31369"/>
                </a:lnTo>
                <a:lnTo>
                  <a:pt x="1804924" y="130429"/>
                </a:lnTo>
                <a:lnTo>
                  <a:pt x="1804924" y="149479"/>
                </a:lnTo>
                <a:lnTo>
                  <a:pt x="1862455" y="149479"/>
                </a:lnTo>
                <a:lnTo>
                  <a:pt x="1862455" y="130429"/>
                </a:lnTo>
                <a:close/>
              </a:path>
              <a:path w="3047365" h="425450">
                <a:moveTo>
                  <a:pt x="1919605" y="68199"/>
                </a:moveTo>
                <a:lnTo>
                  <a:pt x="1894332" y="68199"/>
                </a:lnTo>
                <a:lnTo>
                  <a:pt x="1894332" y="3429"/>
                </a:lnTo>
                <a:lnTo>
                  <a:pt x="1873250" y="3429"/>
                </a:lnTo>
                <a:lnTo>
                  <a:pt x="1873250" y="68199"/>
                </a:lnTo>
                <a:lnTo>
                  <a:pt x="1873250" y="87249"/>
                </a:lnTo>
                <a:lnTo>
                  <a:pt x="1873250" y="181229"/>
                </a:lnTo>
                <a:lnTo>
                  <a:pt x="1894332" y="181229"/>
                </a:lnTo>
                <a:lnTo>
                  <a:pt x="1894332" y="87249"/>
                </a:lnTo>
                <a:lnTo>
                  <a:pt x="1919605" y="87249"/>
                </a:lnTo>
                <a:lnTo>
                  <a:pt x="1919605" y="68199"/>
                </a:lnTo>
                <a:close/>
              </a:path>
              <a:path w="3047365" h="425450">
                <a:moveTo>
                  <a:pt x="2033651" y="132969"/>
                </a:moveTo>
                <a:lnTo>
                  <a:pt x="1943227" y="132969"/>
                </a:lnTo>
                <a:lnTo>
                  <a:pt x="1943227" y="88519"/>
                </a:lnTo>
                <a:lnTo>
                  <a:pt x="2018665" y="88519"/>
                </a:lnTo>
                <a:lnTo>
                  <a:pt x="2018665" y="69469"/>
                </a:lnTo>
                <a:lnTo>
                  <a:pt x="2018665" y="30099"/>
                </a:lnTo>
                <a:lnTo>
                  <a:pt x="2018665" y="11049"/>
                </a:lnTo>
                <a:lnTo>
                  <a:pt x="1922018" y="11049"/>
                </a:lnTo>
                <a:lnTo>
                  <a:pt x="1922018" y="30099"/>
                </a:lnTo>
                <a:lnTo>
                  <a:pt x="1997583" y="30099"/>
                </a:lnTo>
                <a:lnTo>
                  <a:pt x="1997583" y="69469"/>
                </a:lnTo>
                <a:lnTo>
                  <a:pt x="1922145" y="69469"/>
                </a:lnTo>
                <a:lnTo>
                  <a:pt x="1922145" y="88519"/>
                </a:lnTo>
                <a:lnTo>
                  <a:pt x="1922145" y="132969"/>
                </a:lnTo>
                <a:lnTo>
                  <a:pt x="1922145" y="150749"/>
                </a:lnTo>
                <a:lnTo>
                  <a:pt x="2033651" y="150749"/>
                </a:lnTo>
                <a:lnTo>
                  <a:pt x="2033651" y="132969"/>
                </a:lnTo>
                <a:close/>
              </a:path>
              <a:path w="3047365" h="425450">
                <a:moveTo>
                  <a:pt x="2092833" y="72009"/>
                </a:moveTo>
                <a:lnTo>
                  <a:pt x="2067560" y="72009"/>
                </a:lnTo>
                <a:lnTo>
                  <a:pt x="2067560" y="3429"/>
                </a:lnTo>
                <a:lnTo>
                  <a:pt x="2046478" y="3429"/>
                </a:lnTo>
                <a:lnTo>
                  <a:pt x="2046478" y="72009"/>
                </a:lnTo>
                <a:lnTo>
                  <a:pt x="2046478" y="91059"/>
                </a:lnTo>
                <a:lnTo>
                  <a:pt x="2046478" y="181229"/>
                </a:lnTo>
                <a:lnTo>
                  <a:pt x="2067560" y="181229"/>
                </a:lnTo>
                <a:lnTo>
                  <a:pt x="2067560" y="91059"/>
                </a:lnTo>
                <a:lnTo>
                  <a:pt x="2092833" y="91059"/>
                </a:lnTo>
                <a:lnTo>
                  <a:pt x="2092833" y="72009"/>
                </a:lnTo>
                <a:close/>
              </a:path>
              <a:path w="3047365" h="425450">
                <a:moveTo>
                  <a:pt x="2290572" y="4064"/>
                </a:moveTo>
                <a:lnTo>
                  <a:pt x="2148586" y="4064"/>
                </a:lnTo>
                <a:lnTo>
                  <a:pt x="2148586" y="22352"/>
                </a:lnTo>
                <a:lnTo>
                  <a:pt x="2269490" y="22352"/>
                </a:lnTo>
                <a:lnTo>
                  <a:pt x="2269490" y="68072"/>
                </a:lnTo>
                <a:lnTo>
                  <a:pt x="2290572" y="68072"/>
                </a:lnTo>
                <a:lnTo>
                  <a:pt x="2290572" y="4064"/>
                </a:lnTo>
                <a:close/>
              </a:path>
              <a:path w="3047365" h="425450">
                <a:moveTo>
                  <a:pt x="2294039" y="140843"/>
                </a:moveTo>
                <a:lnTo>
                  <a:pt x="2292985" y="136271"/>
                </a:lnTo>
                <a:lnTo>
                  <a:pt x="2290826" y="131699"/>
                </a:lnTo>
                <a:lnTo>
                  <a:pt x="2289276" y="128524"/>
                </a:lnTo>
                <a:lnTo>
                  <a:pt x="2288667" y="127254"/>
                </a:lnTo>
                <a:lnTo>
                  <a:pt x="2285619" y="123444"/>
                </a:lnTo>
                <a:lnTo>
                  <a:pt x="2277999" y="117094"/>
                </a:lnTo>
                <a:lnTo>
                  <a:pt x="2273300" y="114681"/>
                </a:lnTo>
                <a:lnTo>
                  <a:pt x="2273046" y="114604"/>
                </a:lnTo>
                <a:lnTo>
                  <a:pt x="2273046" y="140843"/>
                </a:lnTo>
                <a:lnTo>
                  <a:pt x="2273046" y="152654"/>
                </a:lnTo>
                <a:lnTo>
                  <a:pt x="2270633" y="157226"/>
                </a:lnTo>
                <a:lnTo>
                  <a:pt x="2266061" y="160274"/>
                </a:lnTo>
                <a:lnTo>
                  <a:pt x="2261489" y="163449"/>
                </a:lnTo>
                <a:lnTo>
                  <a:pt x="2255647" y="164973"/>
                </a:lnTo>
                <a:lnTo>
                  <a:pt x="2181860" y="164973"/>
                </a:lnTo>
                <a:lnTo>
                  <a:pt x="2176145" y="163449"/>
                </a:lnTo>
                <a:lnTo>
                  <a:pt x="2167382" y="157226"/>
                </a:lnTo>
                <a:lnTo>
                  <a:pt x="2165096" y="152654"/>
                </a:lnTo>
                <a:lnTo>
                  <a:pt x="2165096" y="140843"/>
                </a:lnTo>
                <a:lnTo>
                  <a:pt x="2167382" y="136271"/>
                </a:lnTo>
                <a:lnTo>
                  <a:pt x="2176145" y="130048"/>
                </a:lnTo>
                <a:lnTo>
                  <a:pt x="2181860" y="128524"/>
                </a:lnTo>
                <a:lnTo>
                  <a:pt x="2256282" y="128524"/>
                </a:lnTo>
                <a:lnTo>
                  <a:pt x="2261997" y="130048"/>
                </a:lnTo>
                <a:lnTo>
                  <a:pt x="2270760" y="136271"/>
                </a:lnTo>
                <a:lnTo>
                  <a:pt x="2273046" y="140843"/>
                </a:lnTo>
                <a:lnTo>
                  <a:pt x="2273046" y="114604"/>
                </a:lnTo>
                <a:lnTo>
                  <a:pt x="2262632" y="111125"/>
                </a:lnTo>
                <a:lnTo>
                  <a:pt x="2256790" y="110236"/>
                </a:lnTo>
                <a:lnTo>
                  <a:pt x="2181352" y="110236"/>
                </a:lnTo>
                <a:lnTo>
                  <a:pt x="2147316" y="131699"/>
                </a:lnTo>
                <a:lnTo>
                  <a:pt x="2144090" y="140843"/>
                </a:lnTo>
                <a:lnTo>
                  <a:pt x="2144090" y="152654"/>
                </a:lnTo>
                <a:lnTo>
                  <a:pt x="2175510" y="182372"/>
                </a:lnTo>
                <a:lnTo>
                  <a:pt x="2181352" y="183261"/>
                </a:lnTo>
                <a:lnTo>
                  <a:pt x="2256790" y="183261"/>
                </a:lnTo>
                <a:lnTo>
                  <a:pt x="2289276" y="164973"/>
                </a:lnTo>
                <a:lnTo>
                  <a:pt x="2292985" y="157353"/>
                </a:lnTo>
                <a:lnTo>
                  <a:pt x="2294039" y="152654"/>
                </a:lnTo>
                <a:lnTo>
                  <a:pt x="2294039" y="140843"/>
                </a:lnTo>
                <a:close/>
              </a:path>
              <a:path w="3047365" h="425450">
                <a:moveTo>
                  <a:pt x="2306447" y="76962"/>
                </a:moveTo>
                <a:lnTo>
                  <a:pt x="2220468" y="76962"/>
                </a:lnTo>
                <a:lnTo>
                  <a:pt x="2220468" y="43561"/>
                </a:lnTo>
                <a:lnTo>
                  <a:pt x="2199005" y="43561"/>
                </a:lnTo>
                <a:lnTo>
                  <a:pt x="2199005" y="76962"/>
                </a:lnTo>
                <a:lnTo>
                  <a:pt x="2131695" y="76962"/>
                </a:lnTo>
                <a:lnTo>
                  <a:pt x="2131695" y="95631"/>
                </a:lnTo>
                <a:lnTo>
                  <a:pt x="2306447" y="95631"/>
                </a:lnTo>
                <a:lnTo>
                  <a:pt x="2306447" y="76962"/>
                </a:lnTo>
                <a:close/>
              </a:path>
              <a:path w="3047365" h="425450">
                <a:moveTo>
                  <a:pt x="2469388" y="145923"/>
                </a:moveTo>
                <a:lnTo>
                  <a:pt x="2468245" y="141732"/>
                </a:lnTo>
                <a:lnTo>
                  <a:pt x="2466746" y="139192"/>
                </a:lnTo>
                <a:lnTo>
                  <a:pt x="2463927" y="134366"/>
                </a:lnTo>
                <a:lnTo>
                  <a:pt x="2460879" y="131318"/>
                </a:lnTo>
                <a:lnTo>
                  <a:pt x="2453259" y="126492"/>
                </a:lnTo>
                <a:lnTo>
                  <a:pt x="2448560" y="124714"/>
                </a:lnTo>
                <a:lnTo>
                  <a:pt x="2448306" y="124663"/>
                </a:lnTo>
                <a:lnTo>
                  <a:pt x="2448306" y="146304"/>
                </a:lnTo>
                <a:lnTo>
                  <a:pt x="2448306" y="155321"/>
                </a:lnTo>
                <a:lnTo>
                  <a:pt x="2446020" y="158242"/>
                </a:lnTo>
                <a:lnTo>
                  <a:pt x="2441702" y="159893"/>
                </a:lnTo>
                <a:lnTo>
                  <a:pt x="2437257" y="161544"/>
                </a:lnTo>
                <a:lnTo>
                  <a:pt x="2431542" y="162306"/>
                </a:lnTo>
                <a:lnTo>
                  <a:pt x="2357120" y="162306"/>
                </a:lnTo>
                <a:lnTo>
                  <a:pt x="2351405" y="161544"/>
                </a:lnTo>
                <a:lnTo>
                  <a:pt x="2346960" y="159893"/>
                </a:lnTo>
                <a:lnTo>
                  <a:pt x="2342642" y="158242"/>
                </a:lnTo>
                <a:lnTo>
                  <a:pt x="2340356" y="155321"/>
                </a:lnTo>
                <a:lnTo>
                  <a:pt x="2340356" y="146304"/>
                </a:lnTo>
                <a:lnTo>
                  <a:pt x="2342642" y="143256"/>
                </a:lnTo>
                <a:lnTo>
                  <a:pt x="2346960" y="141732"/>
                </a:lnTo>
                <a:lnTo>
                  <a:pt x="2351405" y="140081"/>
                </a:lnTo>
                <a:lnTo>
                  <a:pt x="2357120" y="139192"/>
                </a:lnTo>
                <a:lnTo>
                  <a:pt x="2431542" y="139192"/>
                </a:lnTo>
                <a:lnTo>
                  <a:pt x="2437257" y="140081"/>
                </a:lnTo>
                <a:lnTo>
                  <a:pt x="2441702" y="141732"/>
                </a:lnTo>
                <a:lnTo>
                  <a:pt x="2446020" y="143256"/>
                </a:lnTo>
                <a:lnTo>
                  <a:pt x="2448306" y="146304"/>
                </a:lnTo>
                <a:lnTo>
                  <a:pt x="2448306" y="124663"/>
                </a:lnTo>
                <a:lnTo>
                  <a:pt x="2437892" y="122174"/>
                </a:lnTo>
                <a:lnTo>
                  <a:pt x="2432050" y="121666"/>
                </a:lnTo>
                <a:lnTo>
                  <a:pt x="2356612" y="121666"/>
                </a:lnTo>
                <a:lnTo>
                  <a:pt x="2320417" y="141732"/>
                </a:lnTo>
                <a:lnTo>
                  <a:pt x="2319274" y="145923"/>
                </a:lnTo>
                <a:lnTo>
                  <a:pt x="2319274" y="155702"/>
                </a:lnTo>
                <a:lnTo>
                  <a:pt x="2350770" y="179324"/>
                </a:lnTo>
                <a:lnTo>
                  <a:pt x="2356612" y="179959"/>
                </a:lnTo>
                <a:lnTo>
                  <a:pt x="2432050" y="179959"/>
                </a:lnTo>
                <a:lnTo>
                  <a:pt x="2466822" y="162306"/>
                </a:lnTo>
                <a:lnTo>
                  <a:pt x="2468245" y="159893"/>
                </a:lnTo>
                <a:lnTo>
                  <a:pt x="2469388" y="155702"/>
                </a:lnTo>
                <a:lnTo>
                  <a:pt x="2469388" y="145923"/>
                </a:lnTo>
                <a:close/>
              </a:path>
              <a:path w="3047365" h="425450">
                <a:moveTo>
                  <a:pt x="2481707" y="94615"/>
                </a:moveTo>
                <a:lnTo>
                  <a:pt x="2405126" y="94615"/>
                </a:lnTo>
                <a:lnTo>
                  <a:pt x="2405126" y="80518"/>
                </a:lnTo>
                <a:lnTo>
                  <a:pt x="2467356" y="80518"/>
                </a:lnTo>
                <a:lnTo>
                  <a:pt x="2467356" y="62611"/>
                </a:lnTo>
                <a:lnTo>
                  <a:pt x="2345944" y="62611"/>
                </a:lnTo>
                <a:lnTo>
                  <a:pt x="2345944" y="50419"/>
                </a:lnTo>
                <a:lnTo>
                  <a:pt x="2461768" y="50419"/>
                </a:lnTo>
                <a:lnTo>
                  <a:pt x="2461768" y="33020"/>
                </a:lnTo>
                <a:lnTo>
                  <a:pt x="2345944" y="33020"/>
                </a:lnTo>
                <a:lnTo>
                  <a:pt x="2345944" y="20828"/>
                </a:lnTo>
                <a:lnTo>
                  <a:pt x="2463800" y="20828"/>
                </a:lnTo>
                <a:lnTo>
                  <a:pt x="2463800" y="3048"/>
                </a:lnTo>
                <a:lnTo>
                  <a:pt x="2324862" y="3048"/>
                </a:lnTo>
                <a:lnTo>
                  <a:pt x="2324862" y="80518"/>
                </a:lnTo>
                <a:lnTo>
                  <a:pt x="2383536" y="80518"/>
                </a:lnTo>
                <a:lnTo>
                  <a:pt x="2383536" y="94615"/>
                </a:lnTo>
                <a:lnTo>
                  <a:pt x="2306955" y="94615"/>
                </a:lnTo>
                <a:lnTo>
                  <a:pt x="2306955" y="112268"/>
                </a:lnTo>
                <a:lnTo>
                  <a:pt x="2481707" y="112268"/>
                </a:lnTo>
                <a:lnTo>
                  <a:pt x="2481707" y="94615"/>
                </a:lnTo>
                <a:close/>
              </a:path>
              <a:path w="3047365" h="425450">
                <a:moveTo>
                  <a:pt x="2631948" y="12954"/>
                </a:moveTo>
                <a:lnTo>
                  <a:pt x="2528697" y="12954"/>
                </a:lnTo>
                <a:lnTo>
                  <a:pt x="2528697" y="30734"/>
                </a:lnTo>
                <a:lnTo>
                  <a:pt x="2610866" y="30734"/>
                </a:lnTo>
                <a:lnTo>
                  <a:pt x="2610866" y="113284"/>
                </a:lnTo>
                <a:lnTo>
                  <a:pt x="2631948" y="113284"/>
                </a:lnTo>
                <a:lnTo>
                  <a:pt x="2631948" y="30734"/>
                </a:lnTo>
                <a:lnTo>
                  <a:pt x="2631948" y="12954"/>
                </a:lnTo>
                <a:close/>
              </a:path>
              <a:path w="3047365" h="425450">
                <a:moveTo>
                  <a:pt x="2646934" y="138049"/>
                </a:moveTo>
                <a:lnTo>
                  <a:pt x="2581402" y="138049"/>
                </a:lnTo>
                <a:lnTo>
                  <a:pt x="2581402" y="77216"/>
                </a:lnTo>
                <a:lnTo>
                  <a:pt x="2559939" y="77216"/>
                </a:lnTo>
                <a:lnTo>
                  <a:pt x="2559939" y="138049"/>
                </a:lnTo>
                <a:lnTo>
                  <a:pt x="2521077" y="138049"/>
                </a:lnTo>
                <a:lnTo>
                  <a:pt x="2521077" y="156718"/>
                </a:lnTo>
                <a:lnTo>
                  <a:pt x="2646934" y="156718"/>
                </a:lnTo>
                <a:lnTo>
                  <a:pt x="2646934" y="138049"/>
                </a:lnTo>
                <a:close/>
              </a:path>
              <a:path w="3047365" h="425450">
                <a:moveTo>
                  <a:pt x="2699385" y="71374"/>
                </a:moveTo>
                <a:lnTo>
                  <a:pt x="2676144" y="71374"/>
                </a:lnTo>
                <a:lnTo>
                  <a:pt x="2676144" y="4064"/>
                </a:lnTo>
                <a:lnTo>
                  <a:pt x="2655062" y="4064"/>
                </a:lnTo>
                <a:lnTo>
                  <a:pt x="2655062" y="71374"/>
                </a:lnTo>
                <a:lnTo>
                  <a:pt x="2655062" y="89154"/>
                </a:lnTo>
                <a:lnTo>
                  <a:pt x="2655062" y="90424"/>
                </a:lnTo>
                <a:lnTo>
                  <a:pt x="2655062" y="180594"/>
                </a:lnTo>
                <a:lnTo>
                  <a:pt x="2676144" y="180594"/>
                </a:lnTo>
                <a:lnTo>
                  <a:pt x="2676144" y="90424"/>
                </a:lnTo>
                <a:lnTo>
                  <a:pt x="2676144" y="89154"/>
                </a:lnTo>
                <a:lnTo>
                  <a:pt x="2699385" y="89154"/>
                </a:lnTo>
                <a:lnTo>
                  <a:pt x="2699385" y="71374"/>
                </a:lnTo>
                <a:close/>
              </a:path>
              <a:path w="3047365" h="425450">
                <a:moveTo>
                  <a:pt x="2853944" y="22352"/>
                </a:moveTo>
                <a:lnTo>
                  <a:pt x="2832862" y="22352"/>
                </a:lnTo>
                <a:lnTo>
                  <a:pt x="2832862" y="51943"/>
                </a:lnTo>
                <a:lnTo>
                  <a:pt x="2853944" y="51943"/>
                </a:lnTo>
                <a:lnTo>
                  <a:pt x="2853944" y="22352"/>
                </a:lnTo>
                <a:close/>
              </a:path>
              <a:path w="3047365" h="425450">
                <a:moveTo>
                  <a:pt x="2853944" y="4064"/>
                </a:moveTo>
                <a:lnTo>
                  <a:pt x="2715006" y="4064"/>
                </a:lnTo>
                <a:lnTo>
                  <a:pt x="2715006" y="21844"/>
                </a:lnTo>
                <a:lnTo>
                  <a:pt x="2715006" y="52324"/>
                </a:lnTo>
                <a:lnTo>
                  <a:pt x="2715006" y="70104"/>
                </a:lnTo>
                <a:lnTo>
                  <a:pt x="2773680" y="70104"/>
                </a:lnTo>
                <a:lnTo>
                  <a:pt x="2773680" y="89027"/>
                </a:lnTo>
                <a:lnTo>
                  <a:pt x="2795270" y="89027"/>
                </a:lnTo>
                <a:lnTo>
                  <a:pt x="2795270" y="70104"/>
                </a:lnTo>
                <a:lnTo>
                  <a:pt x="2853944" y="70104"/>
                </a:lnTo>
                <a:lnTo>
                  <a:pt x="2853944" y="52324"/>
                </a:lnTo>
                <a:lnTo>
                  <a:pt x="2736088" y="52324"/>
                </a:lnTo>
                <a:lnTo>
                  <a:pt x="2736088" y="21844"/>
                </a:lnTo>
                <a:lnTo>
                  <a:pt x="2853944" y="21844"/>
                </a:lnTo>
                <a:lnTo>
                  <a:pt x="2853944" y="4064"/>
                </a:lnTo>
                <a:close/>
              </a:path>
              <a:path w="3047365" h="425450">
                <a:moveTo>
                  <a:pt x="2854579" y="123444"/>
                </a:moveTo>
                <a:lnTo>
                  <a:pt x="2711323" y="123444"/>
                </a:lnTo>
                <a:lnTo>
                  <a:pt x="2711323" y="142494"/>
                </a:lnTo>
                <a:lnTo>
                  <a:pt x="2833497" y="142494"/>
                </a:lnTo>
                <a:lnTo>
                  <a:pt x="2833497" y="180594"/>
                </a:lnTo>
                <a:lnTo>
                  <a:pt x="2854579" y="180594"/>
                </a:lnTo>
                <a:lnTo>
                  <a:pt x="2854579" y="142494"/>
                </a:lnTo>
                <a:lnTo>
                  <a:pt x="2854579" y="123444"/>
                </a:lnTo>
                <a:close/>
              </a:path>
              <a:path w="3047365" h="425450">
                <a:moveTo>
                  <a:pt x="2871851" y="89789"/>
                </a:moveTo>
                <a:lnTo>
                  <a:pt x="2697099" y="89789"/>
                </a:lnTo>
                <a:lnTo>
                  <a:pt x="2697099" y="107569"/>
                </a:lnTo>
                <a:lnTo>
                  <a:pt x="2871851" y="107569"/>
                </a:lnTo>
                <a:lnTo>
                  <a:pt x="2871851" y="89789"/>
                </a:lnTo>
                <a:close/>
              </a:path>
              <a:path w="3047365" h="425450">
                <a:moveTo>
                  <a:pt x="3047111" y="150241"/>
                </a:moveTo>
                <a:lnTo>
                  <a:pt x="2970530" y="150241"/>
                </a:lnTo>
                <a:lnTo>
                  <a:pt x="2970530" y="106934"/>
                </a:lnTo>
                <a:lnTo>
                  <a:pt x="3031490" y="106934"/>
                </a:lnTo>
                <a:lnTo>
                  <a:pt x="3031490" y="87884"/>
                </a:lnTo>
                <a:lnTo>
                  <a:pt x="2911094" y="87884"/>
                </a:lnTo>
                <a:lnTo>
                  <a:pt x="2911094" y="28194"/>
                </a:lnTo>
                <a:lnTo>
                  <a:pt x="3029458" y="28194"/>
                </a:lnTo>
                <a:lnTo>
                  <a:pt x="3029458" y="9144"/>
                </a:lnTo>
                <a:lnTo>
                  <a:pt x="2890012" y="9144"/>
                </a:lnTo>
                <a:lnTo>
                  <a:pt x="2890012" y="28194"/>
                </a:lnTo>
                <a:lnTo>
                  <a:pt x="2890012" y="87884"/>
                </a:lnTo>
                <a:lnTo>
                  <a:pt x="2890012" y="106934"/>
                </a:lnTo>
                <a:lnTo>
                  <a:pt x="2948940" y="106934"/>
                </a:lnTo>
                <a:lnTo>
                  <a:pt x="2948940" y="150241"/>
                </a:lnTo>
                <a:lnTo>
                  <a:pt x="2872359" y="150241"/>
                </a:lnTo>
                <a:lnTo>
                  <a:pt x="2872359" y="168783"/>
                </a:lnTo>
                <a:lnTo>
                  <a:pt x="3047111" y="168783"/>
                </a:lnTo>
                <a:lnTo>
                  <a:pt x="3047111" y="1502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1828" y="3366978"/>
            <a:ext cx="2903421" cy="422655"/>
          </a:xfrm>
          <a:prstGeom prst="rect">
            <a:avLst/>
          </a:prstGeom>
        </p:spPr>
      </p:pic>
      <p:pic>
        <p:nvPicPr>
          <p:cNvPr id="97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4677" y="2765886"/>
            <a:ext cx="213223" cy="156971"/>
          </a:xfrm>
          <a:prstGeom prst="rect">
            <a:avLst/>
          </a:prstGeom>
        </p:spPr>
      </p:pic>
      <p:sp>
        <p:nvSpPr>
          <p:cNvPr id="98" name="object 35"/>
          <p:cNvSpPr/>
          <p:nvPr/>
        </p:nvSpPr>
        <p:spPr>
          <a:xfrm>
            <a:off x="1236726" y="2737184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5128" y="0"/>
                </a:moveTo>
                <a:lnTo>
                  <a:pt x="93276" y="6292"/>
                </a:lnTo>
                <a:lnTo>
                  <a:pt x="56290" y="23971"/>
                </a:lnTo>
                <a:lnTo>
                  <a:pt x="26716" y="51928"/>
                </a:lnTo>
                <a:lnTo>
                  <a:pt x="7103" y="89054"/>
                </a:lnTo>
                <a:lnTo>
                  <a:pt x="0" y="134239"/>
                </a:lnTo>
                <a:lnTo>
                  <a:pt x="6906" y="176958"/>
                </a:lnTo>
                <a:lnTo>
                  <a:pt x="26115" y="214143"/>
                </a:lnTo>
                <a:lnTo>
                  <a:pt x="55357" y="243518"/>
                </a:lnTo>
                <a:lnTo>
                  <a:pt x="92366" y="262811"/>
                </a:lnTo>
                <a:lnTo>
                  <a:pt x="134874" y="269748"/>
                </a:lnTo>
                <a:lnTo>
                  <a:pt x="177381" y="262811"/>
                </a:lnTo>
                <a:lnTo>
                  <a:pt x="214390" y="243518"/>
                </a:lnTo>
                <a:lnTo>
                  <a:pt x="243632" y="214143"/>
                </a:lnTo>
                <a:lnTo>
                  <a:pt x="262841" y="176958"/>
                </a:lnTo>
                <a:lnTo>
                  <a:pt x="269748" y="134239"/>
                </a:lnTo>
                <a:lnTo>
                  <a:pt x="242824" y="134239"/>
                </a:lnTo>
                <a:lnTo>
                  <a:pt x="234297" y="176367"/>
                </a:lnTo>
                <a:lnTo>
                  <a:pt x="211089" y="210851"/>
                </a:lnTo>
                <a:lnTo>
                  <a:pt x="176762" y="234144"/>
                </a:lnTo>
                <a:lnTo>
                  <a:pt x="134874" y="242697"/>
                </a:lnTo>
                <a:lnTo>
                  <a:pt x="92985" y="234144"/>
                </a:lnTo>
                <a:lnTo>
                  <a:pt x="58658" y="210851"/>
                </a:lnTo>
                <a:lnTo>
                  <a:pt x="35450" y="176367"/>
                </a:lnTo>
                <a:lnTo>
                  <a:pt x="26924" y="134239"/>
                </a:lnTo>
                <a:lnTo>
                  <a:pt x="34694" y="93866"/>
                </a:lnTo>
                <a:lnTo>
                  <a:pt x="55741" y="60796"/>
                </a:lnTo>
                <a:lnTo>
                  <a:pt x="86670" y="37486"/>
                </a:lnTo>
                <a:lnTo>
                  <a:pt x="124086" y="26392"/>
                </a:lnTo>
                <a:lnTo>
                  <a:pt x="164592" y="29972"/>
                </a:lnTo>
                <a:lnTo>
                  <a:pt x="186182" y="8255"/>
                </a:lnTo>
                <a:lnTo>
                  <a:pt x="173329" y="4536"/>
                </a:lnTo>
                <a:lnTo>
                  <a:pt x="160512" y="1936"/>
                </a:lnTo>
                <a:lnTo>
                  <a:pt x="147766" y="432"/>
                </a:lnTo>
                <a:lnTo>
                  <a:pt x="13512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6"/>
          <p:cNvSpPr/>
          <p:nvPr/>
        </p:nvSpPr>
        <p:spPr>
          <a:xfrm>
            <a:off x="4932429" y="3279728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301875" y="0"/>
                </a:moveTo>
                <a:lnTo>
                  <a:pt x="254179" y="3718"/>
                </a:lnTo>
                <a:lnTo>
                  <a:pt x="208311" y="14691"/>
                </a:lnTo>
                <a:lnTo>
                  <a:pt x="164943" y="32644"/>
                </a:lnTo>
                <a:lnTo>
                  <a:pt x="124745" y="57302"/>
                </a:lnTo>
                <a:lnTo>
                  <a:pt x="88388" y="88391"/>
                </a:lnTo>
                <a:lnTo>
                  <a:pt x="57298" y="124736"/>
                </a:lnTo>
                <a:lnTo>
                  <a:pt x="32640" y="164902"/>
                </a:lnTo>
                <a:lnTo>
                  <a:pt x="14687" y="208233"/>
                </a:lnTo>
                <a:lnTo>
                  <a:pt x="3714" y="254069"/>
                </a:lnTo>
                <a:lnTo>
                  <a:pt x="0" y="301799"/>
                </a:lnTo>
                <a:lnTo>
                  <a:pt x="3714" y="349434"/>
                </a:lnTo>
                <a:lnTo>
                  <a:pt x="14687" y="395270"/>
                </a:lnTo>
                <a:lnTo>
                  <a:pt x="32640" y="438601"/>
                </a:lnTo>
                <a:lnTo>
                  <a:pt x="57298" y="478767"/>
                </a:lnTo>
                <a:lnTo>
                  <a:pt x="88388" y="515111"/>
                </a:lnTo>
                <a:lnTo>
                  <a:pt x="124745" y="546201"/>
                </a:lnTo>
                <a:lnTo>
                  <a:pt x="164943" y="570859"/>
                </a:lnTo>
                <a:lnTo>
                  <a:pt x="208311" y="588812"/>
                </a:lnTo>
                <a:lnTo>
                  <a:pt x="254179" y="599785"/>
                </a:lnTo>
                <a:lnTo>
                  <a:pt x="301875" y="603503"/>
                </a:lnTo>
                <a:lnTo>
                  <a:pt x="349509" y="599785"/>
                </a:lnTo>
                <a:lnTo>
                  <a:pt x="395339" y="588812"/>
                </a:lnTo>
                <a:lnTo>
                  <a:pt x="405556" y="584580"/>
                </a:lnTo>
                <a:lnTo>
                  <a:pt x="301875" y="584580"/>
                </a:lnTo>
                <a:lnTo>
                  <a:pt x="246241" y="579161"/>
                </a:lnTo>
                <a:lnTo>
                  <a:pt x="193512" y="563229"/>
                </a:lnTo>
                <a:lnTo>
                  <a:pt x="144927" y="537271"/>
                </a:lnTo>
                <a:lnTo>
                  <a:pt x="101723" y="501776"/>
                </a:lnTo>
                <a:lnTo>
                  <a:pt x="66282" y="458593"/>
                </a:lnTo>
                <a:lnTo>
                  <a:pt x="40318" y="410051"/>
                </a:lnTo>
                <a:lnTo>
                  <a:pt x="24356" y="357366"/>
                </a:lnTo>
                <a:lnTo>
                  <a:pt x="18919" y="301751"/>
                </a:lnTo>
                <a:lnTo>
                  <a:pt x="24356" y="246137"/>
                </a:lnTo>
                <a:lnTo>
                  <a:pt x="40318" y="193452"/>
                </a:lnTo>
                <a:lnTo>
                  <a:pt x="66282" y="144910"/>
                </a:lnTo>
                <a:lnTo>
                  <a:pt x="101723" y="101726"/>
                </a:lnTo>
                <a:lnTo>
                  <a:pt x="144927" y="66232"/>
                </a:lnTo>
                <a:lnTo>
                  <a:pt x="193512" y="40274"/>
                </a:lnTo>
                <a:lnTo>
                  <a:pt x="246241" y="24342"/>
                </a:lnTo>
                <a:lnTo>
                  <a:pt x="301875" y="18922"/>
                </a:lnTo>
                <a:lnTo>
                  <a:pt x="405556" y="18922"/>
                </a:lnTo>
                <a:lnTo>
                  <a:pt x="395339" y="14691"/>
                </a:lnTo>
                <a:lnTo>
                  <a:pt x="349509" y="3718"/>
                </a:lnTo>
                <a:lnTo>
                  <a:pt x="301875" y="0"/>
                </a:lnTo>
                <a:close/>
              </a:path>
              <a:path w="603885" h="603885">
                <a:moveTo>
                  <a:pt x="405556" y="18922"/>
                </a:moveTo>
                <a:lnTo>
                  <a:pt x="301875" y="18922"/>
                </a:lnTo>
                <a:lnTo>
                  <a:pt x="357489" y="24342"/>
                </a:lnTo>
                <a:lnTo>
                  <a:pt x="410174" y="40274"/>
                </a:lnTo>
                <a:lnTo>
                  <a:pt x="458716" y="66232"/>
                </a:lnTo>
                <a:lnTo>
                  <a:pt x="501900" y="101726"/>
                </a:lnTo>
                <a:lnTo>
                  <a:pt x="531664" y="136770"/>
                </a:lnTo>
                <a:lnTo>
                  <a:pt x="554813" y="175128"/>
                </a:lnTo>
                <a:lnTo>
                  <a:pt x="571348" y="215973"/>
                </a:lnTo>
                <a:lnTo>
                  <a:pt x="581270" y="258473"/>
                </a:lnTo>
                <a:lnTo>
                  <a:pt x="584577" y="301799"/>
                </a:lnTo>
                <a:lnTo>
                  <a:pt x="581270" y="345121"/>
                </a:lnTo>
                <a:lnTo>
                  <a:pt x="571348" y="387610"/>
                </a:lnTo>
                <a:lnTo>
                  <a:pt x="554813" y="428436"/>
                </a:lnTo>
                <a:lnTo>
                  <a:pt x="531664" y="466768"/>
                </a:lnTo>
                <a:lnTo>
                  <a:pt x="501900" y="501776"/>
                </a:lnTo>
                <a:lnTo>
                  <a:pt x="458716" y="537271"/>
                </a:lnTo>
                <a:lnTo>
                  <a:pt x="410174" y="563229"/>
                </a:lnTo>
                <a:lnTo>
                  <a:pt x="357489" y="579161"/>
                </a:lnTo>
                <a:lnTo>
                  <a:pt x="301875" y="584580"/>
                </a:lnTo>
                <a:lnTo>
                  <a:pt x="405556" y="584580"/>
                </a:lnTo>
                <a:lnTo>
                  <a:pt x="478878" y="546201"/>
                </a:lnTo>
                <a:lnTo>
                  <a:pt x="515235" y="515111"/>
                </a:lnTo>
                <a:lnTo>
                  <a:pt x="547022" y="477761"/>
                </a:lnTo>
                <a:lnTo>
                  <a:pt x="571745" y="436863"/>
                </a:lnTo>
                <a:lnTo>
                  <a:pt x="589404" y="393304"/>
                </a:lnTo>
                <a:lnTo>
                  <a:pt x="600000" y="347971"/>
                </a:lnTo>
                <a:lnTo>
                  <a:pt x="603532" y="301751"/>
                </a:lnTo>
                <a:lnTo>
                  <a:pt x="600000" y="255532"/>
                </a:lnTo>
                <a:lnTo>
                  <a:pt x="589404" y="210199"/>
                </a:lnTo>
                <a:lnTo>
                  <a:pt x="571745" y="166640"/>
                </a:lnTo>
                <a:lnTo>
                  <a:pt x="547022" y="125742"/>
                </a:lnTo>
                <a:lnTo>
                  <a:pt x="515235" y="88391"/>
                </a:lnTo>
                <a:lnTo>
                  <a:pt x="478878" y="57302"/>
                </a:lnTo>
                <a:lnTo>
                  <a:pt x="438687" y="32644"/>
                </a:lnTo>
                <a:lnTo>
                  <a:pt x="405556" y="18922"/>
                </a:lnTo>
                <a:close/>
              </a:path>
            </a:pathLst>
          </a:custGeom>
          <a:solidFill>
            <a:srgbClr val="F58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37"/>
          <p:cNvSpPr/>
          <p:nvPr/>
        </p:nvSpPr>
        <p:spPr>
          <a:xfrm>
            <a:off x="5014737" y="3361993"/>
            <a:ext cx="439420" cy="439420"/>
          </a:xfrm>
          <a:custGeom>
            <a:avLst/>
            <a:gdLst/>
            <a:ahLst/>
            <a:cxnLst/>
            <a:rect l="l" t="t" r="r" b="b"/>
            <a:pathLst>
              <a:path w="439420" h="439420">
                <a:moveTo>
                  <a:pt x="219440" y="0"/>
                </a:moveTo>
                <a:lnTo>
                  <a:pt x="177501" y="4018"/>
                </a:lnTo>
                <a:lnTo>
                  <a:pt x="136818" y="16073"/>
                </a:lnTo>
                <a:lnTo>
                  <a:pt x="98648" y="36165"/>
                </a:lnTo>
                <a:lnTo>
                  <a:pt x="64246" y="64293"/>
                </a:lnTo>
                <a:lnTo>
                  <a:pt x="36154" y="98695"/>
                </a:lnTo>
                <a:lnTo>
                  <a:pt x="16079" y="136866"/>
                </a:lnTo>
                <a:lnTo>
                  <a:pt x="4026" y="177548"/>
                </a:lnTo>
                <a:lnTo>
                  <a:pt x="0" y="219487"/>
                </a:lnTo>
                <a:lnTo>
                  <a:pt x="4004" y="261426"/>
                </a:lnTo>
                <a:lnTo>
                  <a:pt x="16043" y="302109"/>
                </a:lnTo>
                <a:lnTo>
                  <a:pt x="36122" y="340279"/>
                </a:lnTo>
                <a:lnTo>
                  <a:pt x="64246" y="374681"/>
                </a:lnTo>
                <a:lnTo>
                  <a:pt x="98648" y="402810"/>
                </a:lnTo>
                <a:lnTo>
                  <a:pt x="136818" y="422902"/>
                </a:lnTo>
                <a:lnTo>
                  <a:pt x="177501" y="434957"/>
                </a:lnTo>
                <a:lnTo>
                  <a:pt x="219440" y="438975"/>
                </a:lnTo>
                <a:lnTo>
                  <a:pt x="261378" y="434957"/>
                </a:lnTo>
                <a:lnTo>
                  <a:pt x="302061" y="422902"/>
                </a:lnTo>
                <a:lnTo>
                  <a:pt x="340232" y="402810"/>
                </a:lnTo>
                <a:lnTo>
                  <a:pt x="374634" y="374681"/>
                </a:lnTo>
                <a:lnTo>
                  <a:pt x="379870" y="368277"/>
                </a:lnTo>
                <a:lnTo>
                  <a:pt x="196387" y="368277"/>
                </a:lnTo>
                <a:lnTo>
                  <a:pt x="152048" y="354203"/>
                </a:lnTo>
                <a:lnTo>
                  <a:pt x="113014" y="326040"/>
                </a:lnTo>
                <a:lnTo>
                  <a:pt x="84789" y="286944"/>
                </a:lnTo>
                <a:lnTo>
                  <a:pt x="70677" y="242568"/>
                </a:lnTo>
                <a:lnTo>
                  <a:pt x="70679" y="196434"/>
                </a:lnTo>
                <a:lnTo>
                  <a:pt x="84790" y="152096"/>
                </a:lnTo>
                <a:lnTo>
                  <a:pt x="113014" y="113061"/>
                </a:lnTo>
                <a:lnTo>
                  <a:pt x="152049" y="84837"/>
                </a:lnTo>
                <a:lnTo>
                  <a:pt x="196395" y="70725"/>
                </a:lnTo>
                <a:lnTo>
                  <a:pt x="379892" y="70725"/>
                </a:lnTo>
                <a:lnTo>
                  <a:pt x="374634" y="64293"/>
                </a:lnTo>
                <a:lnTo>
                  <a:pt x="340232" y="36165"/>
                </a:lnTo>
                <a:lnTo>
                  <a:pt x="302061" y="16073"/>
                </a:lnTo>
                <a:lnTo>
                  <a:pt x="261378" y="4018"/>
                </a:lnTo>
                <a:lnTo>
                  <a:pt x="219440" y="0"/>
                </a:lnTo>
                <a:close/>
              </a:path>
              <a:path w="439420" h="439420">
                <a:moveTo>
                  <a:pt x="379892" y="70725"/>
                </a:moveTo>
                <a:lnTo>
                  <a:pt x="242520" y="70725"/>
                </a:lnTo>
                <a:lnTo>
                  <a:pt x="286896" y="84837"/>
                </a:lnTo>
                <a:lnTo>
                  <a:pt x="325993" y="113061"/>
                </a:lnTo>
                <a:lnTo>
                  <a:pt x="354155" y="152097"/>
                </a:lnTo>
                <a:lnTo>
                  <a:pt x="368230" y="196434"/>
                </a:lnTo>
                <a:lnTo>
                  <a:pt x="368202" y="242568"/>
                </a:lnTo>
                <a:lnTo>
                  <a:pt x="354091" y="286879"/>
                </a:lnTo>
                <a:lnTo>
                  <a:pt x="325866" y="325913"/>
                </a:lnTo>
                <a:lnTo>
                  <a:pt x="286831" y="354139"/>
                </a:lnTo>
                <a:lnTo>
                  <a:pt x="242493" y="368258"/>
                </a:lnTo>
                <a:lnTo>
                  <a:pt x="196387" y="368277"/>
                </a:lnTo>
                <a:lnTo>
                  <a:pt x="379870" y="368277"/>
                </a:lnTo>
                <a:lnTo>
                  <a:pt x="402762" y="340279"/>
                </a:lnTo>
                <a:lnTo>
                  <a:pt x="422854" y="302109"/>
                </a:lnTo>
                <a:lnTo>
                  <a:pt x="434909" y="261426"/>
                </a:lnTo>
                <a:lnTo>
                  <a:pt x="438927" y="219487"/>
                </a:lnTo>
                <a:lnTo>
                  <a:pt x="434909" y="177548"/>
                </a:lnTo>
                <a:lnTo>
                  <a:pt x="422854" y="136866"/>
                </a:lnTo>
                <a:lnTo>
                  <a:pt x="402762" y="98695"/>
                </a:lnTo>
                <a:lnTo>
                  <a:pt x="379892" y="70725"/>
                </a:lnTo>
                <a:close/>
              </a:path>
            </a:pathLst>
          </a:custGeom>
          <a:solidFill>
            <a:srgbClr val="FCD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2550" y="3509853"/>
            <a:ext cx="143089" cy="143089"/>
          </a:xfrm>
          <a:prstGeom prst="rect">
            <a:avLst/>
          </a:prstGeom>
        </p:spPr>
      </p:pic>
      <p:pic>
        <p:nvPicPr>
          <p:cNvPr id="102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8360" y="3776553"/>
            <a:ext cx="135889" cy="134112"/>
          </a:xfrm>
          <a:prstGeom prst="rect">
            <a:avLst/>
          </a:prstGeom>
        </p:spPr>
      </p:pic>
      <p:sp>
        <p:nvSpPr>
          <p:cNvPr id="103" name="object 40"/>
          <p:cNvSpPr/>
          <p:nvPr/>
        </p:nvSpPr>
        <p:spPr>
          <a:xfrm>
            <a:off x="5251322" y="3597990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70231" y="0"/>
                </a:moveTo>
                <a:lnTo>
                  <a:pt x="0" y="70357"/>
                </a:lnTo>
                <a:lnTo>
                  <a:pt x="209677" y="279907"/>
                </a:lnTo>
                <a:lnTo>
                  <a:pt x="279908" y="209676"/>
                </a:lnTo>
                <a:lnTo>
                  <a:pt x="70231" y="0"/>
                </a:lnTo>
                <a:close/>
              </a:path>
            </a:pathLst>
          </a:custGeom>
          <a:solidFill>
            <a:srgbClr val="FCD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1"/>
          <p:cNvSpPr/>
          <p:nvPr/>
        </p:nvSpPr>
        <p:spPr>
          <a:xfrm>
            <a:off x="5240908" y="3588212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89" h="299720">
                <a:moveTo>
                  <a:pt x="83566" y="0"/>
                </a:moveTo>
                <a:lnTo>
                  <a:pt x="77597" y="0"/>
                </a:lnTo>
                <a:lnTo>
                  <a:pt x="0" y="77597"/>
                </a:lnTo>
                <a:lnTo>
                  <a:pt x="0" y="83566"/>
                </a:lnTo>
                <a:lnTo>
                  <a:pt x="215011" y="298577"/>
                </a:lnTo>
                <a:lnTo>
                  <a:pt x="217424" y="299593"/>
                </a:lnTo>
                <a:lnTo>
                  <a:pt x="222377" y="299593"/>
                </a:lnTo>
                <a:lnTo>
                  <a:pt x="224790" y="298577"/>
                </a:lnTo>
                <a:lnTo>
                  <a:pt x="246634" y="276733"/>
                </a:lnTo>
                <a:lnTo>
                  <a:pt x="219837" y="276733"/>
                </a:lnTo>
                <a:lnTo>
                  <a:pt x="23749" y="80645"/>
                </a:lnTo>
                <a:lnTo>
                  <a:pt x="80645" y="23749"/>
                </a:lnTo>
                <a:lnTo>
                  <a:pt x="107315" y="23749"/>
                </a:lnTo>
                <a:lnTo>
                  <a:pt x="83566" y="0"/>
                </a:lnTo>
                <a:close/>
              </a:path>
              <a:path w="300989" h="299720">
                <a:moveTo>
                  <a:pt x="107315" y="23749"/>
                </a:moveTo>
                <a:lnTo>
                  <a:pt x="80645" y="23749"/>
                </a:lnTo>
                <a:lnTo>
                  <a:pt x="276733" y="219837"/>
                </a:lnTo>
                <a:lnTo>
                  <a:pt x="219837" y="276733"/>
                </a:lnTo>
                <a:lnTo>
                  <a:pt x="246634" y="276733"/>
                </a:lnTo>
                <a:lnTo>
                  <a:pt x="300482" y="222885"/>
                </a:lnTo>
                <a:lnTo>
                  <a:pt x="300482" y="216916"/>
                </a:lnTo>
                <a:lnTo>
                  <a:pt x="107315" y="23749"/>
                </a:lnTo>
                <a:close/>
              </a:path>
            </a:pathLst>
          </a:custGeom>
          <a:solidFill>
            <a:srgbClr val="F58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2207" y="3559509"/>
            <a:ext cx="292607" cy="291719"/>
          </a:xfrm>
          <a:prstGeom prst="rect">
            <a:avLst/>
          </a:prstGeom>
        </p:spPr>
      </p:pic>
      <p:sp>
        <p:nvSpPr>
          <p:cNvPr id="120" name="object 57"/>
          <p:cNvSpPr/>
          <p:nvPr/>
        </p:nvSpPr>
        <p:spPr>
          <a:xfrm>
            <a:off x="6914134" y="2765124"/>
            <a:ext cx="828040" cy="201930"/>
          </a:xfrm>
          <a:custGeom>
            <a:avLst/>
            <a:gdLst/>
            <a:ahLst/>
            <a:cxnLst/>
            <a:rect l="l" t="t" r="r" b="b"/>
            <a:pathLst>
              <a:path w="828040" h="201930">
                <a:moveTo>
                  <a:pt x="186309" y="162560"/>
                </a:moveTo>
                <a:lnTo>
                  <a:pt x="185521" y="154089"/>
                </a:lnTo>
                <a:lnTo>
                  <a:pt x="184594" y="151130"/>
                </a:lnTo>
                <a:lnTo>
                  <a:pt x="183172" y="146558"/>
                </a:lnTo>
                <a:lnTo>
                  <a:pt x="154813" y="125653"/>
                </a:lnTo>
                <a:lnTo>
                  <a:pt x="154813" y="159004"/>
                </a:lnTo>
                <a:lnTo>
                  <a:pt x="154813" y="165989"/>
                </a:lnTo>
                <a:lnTo>
                  <a:pt x="153289" y="168783"/>
                </a:lnTo>
                <a:lnTo>
                  <a:pt x="150241" y="170815"/>
                </a:lnTo>
                <a:lnTo>
                  <a:pt x="147193" y="172974"/>
                </a:lnTo>
                <a:lnTo>
                  <a:pt x="142875" y="173990"/>
                </a:lnTo>
                <a:lnTo>
                  <a:pt x="56007" y="173990"/>
                </a:lnTo>
                <a:lnTo>
                  <a:pt x="51689" y="172974"/>
                </a:lnTo>
                <a:lnTo>
                  <a:pt x="48641" y="170815"/>
                </a:lnTo>
                <a:lnTo>
                  <a:pt x="45593" y="168783"/>
                </a:lnTo>
                <a:lnTo>
                  <a:pt x="44069" y="165989"/>
                </a:lnTo>
                <a:lnTo>
                  <a:pt x="44069" y="159004"/>
                </a:lnTo>
                <a:lnTo>
                  <a:pt x="45593" y="156210"/>
                </a:lnTo>
                <a:lnTo>
                  <a:pt x="51689" y="152146"/>
                </a:lnTo>
                <a:lnTo>
                  <a:pt x="56007" y="151130"/>
                </a:lnTo>
                <a:lnTo>
                  <a:pt x="142875" y="151130"/>
                </a:lnTo>
                <a:lnTo>
                  <a:pt x="147193" y="152146"/>
                </a:lnTo>
                <a:lnTo>
                  <a:pt x="153289" y="156210"/>
                </a:lnTo>
                <a:lnTo>
                  <a:pt x="154813" y="159004"/>
                </a:lnTo>
                <a:lnTo>
                  <a:pt x="154813" y="125653"/>
                </a:lnTo>
                <a:lnTo>
                  <a:pt x="150622" y="124726"/>
                </a:lnTo>
                <a:lnTo>
                  <a:pt x="140843" y="124079"/>
                </a:lnTo>
                <a:lnTo>
                  <a:pt x="58039" y="124079"/>
                </a:lnTo>
                <a:lnTo>
                  <a:pt x="19583" y="139992"/>
                </a:lnTo>
                <a:lnTo>
                  <a:pt x="12573" y="162560"/>
                </a:lnTo>
                <a:lnTo>
                  <a:pt x="13347" y="170967"/>
                </a:lnTo>
                <a:lnTo>
                  <a:pt x="48260" y="200279"/>
                </a:lnTo>
                <a:lnTo>
                  <a:pt x="58039" y="200914"/>
                </a:lnTo>
                <a:lnTo>
                  <a:pt x="140843" y="200914"/>
                </a:lnTo>
                <a:lnTo>
                  <a:pt x="179285" y="185013"/>
                </a:lnTo>
                <a:lnTo>
                  <a:pt x="184569" y="173990"/>
                </a:lnTo>
                <a:lnTo>
                  <a:pt x="185521" y="170967"/>
                </a:lnTo>
                <a:lnTo>
                  <a:pt x="186309" y="162560"/>
                </a:lnTo>
                <a:close/>
              </a:path>
              <a:path w="828040" h="201930">
                <a:moveTo>
                  <a:pt x="191389" y="55245"/>
                </a:moveTo>
                <a:lnTo>
                  <a:pt x="148755" y="42976"/>
                </a:lnTo>
                <a:lnTo>
                  <a:pt x="116332" y="27686"/>
                </a:lnTo>
                <a:lnTo>
                  <a:pt x="182372" y="27686"/>
                </a:lnTo>
                <a:lnTo>
                  <a:pt x="182372" y="635"/>
                </a:lnTo>
                <a:lnTo>
                  <a:pt x="16510" y="635"/>
                </a:lnTo>
                <a:lnTo>
                  <a:pt x="16510" y="27686"/>
                </a:lnTo>
                <a:lnTo>
                  <a:pt x="82296" y="27686"/>
                </a:lnTo>
                <a:lnTo>
                  <a:pt x="81280" y="30480"/>
                </a:lnTo>
                <a:lnTo>
                  <a:pt x="41529" y="45974"/>
                </a:lnTo>
                <a:lnTo>
                  <a:pt x="7493" y="56261"/>
                </a:lnTo>
                <a:lnTo>
                  <a:pt x="21082" y="78613"/>
                </a:lnTo>
                <a:lnTo>
                  <a:pt x="61404" y="66776"/>
                </a:lnTo>
                <a:lnTo>
                  <a:pt x="85471" y="58674"/>
                </a:lnTo>
                <a:lnTo>
                  <a:pt x="88138" y="57785"/>
                </a:lnTo>
                <a:lnTo>
                  <a:pt x="90551" y="56769"/>
                </a:lnTo>
                <a:lnTo>
                  <a:pt x="92837" y="55372"/>
                </a:lnTo>
                <a:lnTo>
                  <a:pt x="95123" y="54102"/>
                </a:lnTo>
                <a:lnTo>
                  <a:pt x="97282" y="52705"/>
                </a:lnTo>
                <a:lnTo>
                  <a:pt x="99441" y="51181"/>
                </a:lnTo>
                <a:lnTo>
                  <a:pt x="101600" y="52705"/>
                </a:lnTo>
                <a:lnTo>
                  <a:pt x="103759" y="54102"/>
                </a:lnTo>
                <a:lnTo>
                  <a:pt x="105918" y="55372"/>
                </a:lnTo>
                <a:lnTo>
                  <a:pt x="108204" y="56769"/>
                </a:lnTo>
                <a:lnTo>
                  <a:pt x="145415" y="68961"/>
                </a:lnTo>
                <a:lnTo>
                  <a:pt x="177800" y="77724"/>
                </a:lnTo>
                <a:lnTo>
                  <a:pt x="191389" y="55245"/>
                </a:lnTo>
                <a:close/>
              </a:path>
              <a:path w="828040" h="201930">
                <a:moveTo>
                  <a:pt x="312420" y="5207"/>
                </a:moveTo>
                <a:lnTo>
                  <a:pt x="205867" y="5207"/>
                </a:lnTo>
                <a:lnTo>
                  <a:pt x="205867" y="32639"/>
                </a:lnTo>
                <a:lnTo>
                  <a:pt x="280924" y="32639"/>
                </a:lnTo>
                <a:lnTo>
                  <a:pt x="280924" y="43307"/>
                </a:lnTo>
                <a:lnTo>
                  <a:pt x="216408" y="78105"/>
                </a:lnTo>
                <a:lnTo>
                  <a:pt x="198882" y="85090"/>
                </a:lnTo>
                <a:lnTo>
                  <a:pt x="198882" y="84328"/>
                </a:lnTo>
                <a:lnTo>
                  <a:pt x="0" y="84328"/>
                </a:lnTo>
                <a:lnTo>
                  <a:pt x="0" y="111252"/>
                </a:lnTo>
                <a:lnTo>
                  <a:pt x="198882" y="111252"/>
                </a:lnTo>
                <a:lnTo>
                  <a:pt x="198882" y="92329"/>
                </a:lnTo>
                <a:lnTo>
                  <a:pt x="207010" y="110363"/>
                </a:lnTo>
                <a:lnTo>
                  <a:pt x="239242" y="98259"/>
                </a:lnTo>
                <a:lnTo>
                  <a:pt x="254482" y="92329"/>
                </a:lnTo>
                <a:lnTo>
                  <a:pt x="260502" y="89992"/>
                </a:lnTo>
                <a:lnTo>
                  <a:pt x="298704" y="73787"/>
                </a:lnTo>
                <a:lnTo>
                  <a:pt x="312420" y="49022"/>
                </a:lnTo>
                <a:lnTo>
                  <a:pt x="312420" y="5207"/>
                </a:lnTo>
                <a:close/>
              </a:path>
              <a:path w="828040" h="201930">
                <a:moveTo>
                  <a:pt x="374777" y="116967"/>
                </a:moveTo>
                <a:lnTo>
                  <a:pt x="343281" y="116967"/>
                </a:lnTo>
                <a:lnTo>
                  <a:pt x="343281" y="144399"/>
                </a:lnTo>
                <a:lnTo>
                  <a:pt x="343281" y="172593"/>
                </a:lnTo>
                <a:lnTo>
                  <a:pt x="252349" y="172593"/>
                </a:lnTo>
                <a:lnTo>
                  <a:pt x="252349" y="144399"/>
                </a:lnTo>
                <a:lnTo>
                  <a:pt x="343281" y="144399"/>
                </a:lnTo>
                <a:lnTo>
                  <a:pt x="343281" y="116967"/>
                </a:lnTo>
                <a:lnTo>
                  <a:pt x="220726" y="116967"/>
                </a:lnTo>
                <a:lnTo>
                  <a:pt x="220726" y="200025"/>
                </a:lnTo>
                <a:lnTo>
                  <a:pt x="374777" y="200025"/>
                </a:lnTo>
                <a:lnTo>
                  <a:pt x="374777" y="172593"/>
                </a:lnTo>
                <a:lnTo>
                  <a:pt x="374777" y="144399"/>
                </a:lnTo>
                <a:lnTo>
                  <a:pt x="374777" y="116967"/>
                </a:lnTo>
                <a:close/>
              </a:path>
              <a:path w="828040" h="201930">
                <a:moveTo>
                  <a:pt x="400431" y="38354"/>
                </a:moveTo>
                <a:lnTo>
                  <a:pt x="374777" y="38354"/>
                </a:lnTo>
                <a:lnTo>
                  <a:pt x="374777" y="0"/>
                </a:lnTo>
                <a:lnTo>
                  <a:pt x="343281" y="0"/>
                </a:lnTo>
                <a:lnTo>
                  <a:pt x="343281" y="109220"/>
                </a:lnTo>
                <a:lnTo>
                  <a:pt x="374777" y="109220"/>
                </a:lnTo>
                <a:lnTo>
                  <a:pt x="374777" y="67437"/>
                </a:lnTo>
                <a:lnTo>
                  <a:pt x="400431" y="67437"/>
                </a:lnTo>
                <a:lnTo>
                  <a:pt x="400431" y="38354"/>
                </a:lnTo>
                <a:close/>
              </a:path>
              <a:path w="828040" h="201930">
                <a:moveTo>
                  <a:pt x="626618" y="119253"/>
                </a:moveTo>
                <a:lnTo>
                  <a:pt x="595122" y="119253"/>
                </a:lnTo>
                <a:lnTo>
                  <a:pt x="595122" y="146685"/>
                </a:lnTo>
                <a:lnTo>
                  <a:pt x="595122" y="172593"/>
                </a:lnTo>
                <a:lnTo>
                  <a:pt x="500507" y="172593"/>
                </a:lnTo>
                <a:lnTo>
                  <a:pt x="500507" y="146685"/>
                </a:lnTo>
                <a:lnTo>
                  <a:pt x="595122" y="146685"/>
                </a:lnTo>
                <a:lnTo>
                  <a:pt x="595122" y="119253"/>
                </a:lnTo>
                <a:lnTo>
                  <a:pt x="468884" y="119253"/>
                </a:lnTo>
                <a:lnTo>
                  <a:pt x="468884" y="200025"/>
                </a:lnTo>
                <a:lnTo>
                  <a:pt x="626618" y="200025"/>
                </a:lnTo>
                <a:lnTo>
                  <a:pt x="626618" y="172593"/>
                </a:lnTo>
                <a:lnTo>
                  <a:pt x="626618" y="146685"/>
                </a:lnTo>
                <a:lnTo>
                  <a:pt x="626618" y="119253"/>
                </a:lnTo>
                <a:close/>
              </a:path>
              <a:path w="828040" h="201930">
                <a:moveTo>
                  <a:pt x="626618" y="0"/>
                </a:moveTo>
                <a:lnTo>
                  <a:pt x="595122" y="0"/>
                </a:lnTo>
                <a:lnTo>
                  <a:pt x="595122" y="38354"/>
                </a:lnTo>
                <a:lnTo>
                  <a:pt x="563118" y="38354"/>
                </a:lnTo>
                <a:lnTo>
                  <a:pt x="563118" y="26924"/>
                </a:lnTo>
                <a:lnTo>
                  <a:pt x="563118" y="2921"/>
                </a:lnTo>
                <a:lnTo>
                  <a:pt x="531622" y="2921"/>
                </a:lnTo>
                <a:lnTo>
                  <a:pt x="531622" y="26924"/>
                </a:lnTo>
                <a:lnTo>
                  <a:pt x="531622" y="53975"/>
                </a:lnTo>
                <a:lnTo>
                  <a:pt x="531622" y="79121"/>
                </a:lnTo>
                <a:lnTo>
                  <a:pt x="482473" y="79121"/>
                </a:lnTo>
                <a:lnTo>
                  <a:pt x="482473" y="53975"/>
                </a:lnTo>
                <a:lnTo>
                  <a:pt x="531622" y="53975"/>
                </a:lnTo>
                <a:lnTo>
                  <a:pt x="531622" y="26924"/>
                </a:lnTo>
                <a:lnTo>
                  <a:pt x="482473" y="26924"/>
                </a:lnTo>
                <a:lnTo>
                  <a:pt x="482473" y="2921"/>
                </a:lnTo>
                <a:lnTo>
                  <a:pt x="450850" y="2921"/>
                </a:lnTo>
                <a:lnTo>
                  <a:pt x="450850" y="106553"/>
                </a:lnTo>
                <a:lnTo>
                  <a:pt x="563118" y="106553"/>
                </a:lnTo>
                <a:lnTo>
                  <a:pt x="563118" y="79121"/>
                </a:lnTo>
                <a:lnTo>
                  <a:pt x="563118" y="67437"/>
                </a:lnTo>
                <a:lnTo>
                  <a:pt x="595122" y="67437"/>
                </a:lnTo>
                <a:lnTo>
                  <a:pt x="595122" y="111506"/>
                </a:lnTo>
                <a:lnTo>
                  <a:pt x="626618" y="111506"/>
                </a:lnTo>
                <a:lnTo>
                  <a:pt x="626618" y="67437"/>
                </a:lnTo>
                <a:lnTo>
                  <a:pt x="626618" y="53975"/>
                </a:lnTo>
                <a:lnTo>
                  <a:pt x="626618" y="38354"/>
                </a:lnTo>
                <a:lnTo>
                  <a:pt x="626618" y="0"/>
                </a:lnTo>
                <a:close/>
              </a:path>
              <a:path w="828040" h="201930">
                <a:moveTo>
                  <a:pt x="776605" y="47498"/>
                </a:moveTo>
                <a:lnTo>
                  <a:pt x="775081" y="40132"/>
                </a:lnTo>
                <a:lnTo>
                  <a:pt x="770470" y="30353"/>
                </a:lnTo>
                <a:lnTo>
                  <a:pt x="768985" y="27178"/>
                </a:lnTo>
                <a:lnTo>
                  <a:pt x="744982" y="8153"/>
                </a:lnTo>
                <a:lnTo>
                  <a:pt x="744982" y="48006"/>
                </a:lnTo>
                <a:lnTo>
                  <a:pt x="744982" y="62865"/>
                </a:lnTo>
                <a:lnTo>
                  <a:pt x="742315" y="68834"/>
                </a:lnTo>
                <a:lnTo>
                  <a:pt x="736981" y="73533"/>
                </a:lnTo>
                <a:lnTo>
                  <a:pt x="731647" y="78359"/>
                </a:lnTo>
                <a:lnTo>
                  <a:pt x="724535" y="80645"/>
                </a:lnTo>
                <a:lnTo>
                  <a:pt x="706882" y="80645"/>
                </a:lnTo>
                <a:lnTo>
                  <a:pt x="699770" y="78359"/>
                </a:lnTo>
                <a:lnTo>
                  <a:pt x="694436" y="73533"/>
                </a:lnTo>
                <a:lnTo>
                  <a:pt x="689102" y="68834"/>
                </a:lnTo>
                <a:lnTo>
                  <a:pt x="686435" y="62865"/>
                </a:lnTo>
                <a:lnTo>
                  <a:pt x="686435" y="48006"/>
                </a:lnTo>
                <a:lnTo>
                  <a:pt x="689102" y="42037"/>
                </a:lnTo>
                <a:lnTo>
                  <a:pt x="694436" y="37338"/>
                </a:lnTo>
                <a:lnTo>
                  <a:pt x="699770" y="32766"/>
                </a:lnTo>
                <a:lnTo>
                  <a:pt x="706882" y="30353"/>
                </a:lnTo>
                <a:lnTo>
                  <a:pt x="724535" y="30353"/>
                </a:lnTo>
                <a:lnTo>
                  <a:pt x="731647" y="32766"/>
                </a:lnTo>
                <a:lnTo>
                  <a:pt x="736981" y="37338"/>
                </a:lnTo>
                <a:lnTo>
                  <a:pt x="742315" y="42037"/>
                </a:lnTo>
                <a:lnTo>
                  <a:pt x="744982" y="48006"/>
                </a:lnTo>
                <a:lnTo>
                  <a:pt x="744982" y="8153"/>
                </a:lnTo>
                <a:lnTo>
                  <a:pt x="732663" y="3937"/>
                </a:lnTo>
                <a:lnTo>
                  <a:pt x="724535" y="2667"/>
                </a:lnTo>
                <a:lnTo>
                  <a:pt x="706882" y="2667"/>
                </a:lnTo>
                <a:lnTo>
                  <a:pt x="666750" y="21717"/>
                </a:lnTo>
                <a:lnTo>
                  <a:pt x="654939" y="47498"/>
                </a:lnTo>
                <a:lnTo>
                  <a:pt x="654939" y="63627"/>
                </a:lnTo>
                <a:lnTo>
                  <a:pt x="677672" y="98552"/>
                </a:lnTo>
                <a:lnTo>
                  <a:pt x="691388" y="104521"/>
                </a:lnTo>
                <a:lnTo>
                  <a:pt x="698754" y="107061"/>
                </a:lnTo>
                <a:lnTo>
                  <a:pt x="706882" y="108331"/>
                </a:lnTo>
                <a:lnTo>
                  <a:pt x="724535" y="108331"/>
                </a:lnTo>
                <a:lnTo>
                  <a:pt x="732663" y="107061"/>
                </a:lnTo>
                <a:lnTo>
                  <a:pt x="740156" y="104521"/>
                </a:lnTo>
                <a:lnTo>
                  <a:pt x="747522" y="102108"/>
                </a:lnTo>
                <a:lnTo>
                  <a:pt x="770509" y="80645"/>
                </a:lnTo>
                <a:lnTo>
                  <a:pt x="772033" y="77470"/>
                </a:lnTo>
                <a:lnTo>
                  <a:pt x="775081" y="70866"/>
                </a:lnTo>
                <a:lnTo>
                  <a:pt x="776605" y="63627"/>
                </a:lnTo>
                <a:lnTo>
                  <a:pt x="776605" y="47498"/>
                </a:lnTo>
                <a:close/>
              </a:path>
              <a:path w="828040" h="201930">
                <a:moveTo>
                  <a:pt x="785749" y="119253"/>
                </a:moveTo>
                <a:lnTo>
                  <a:pt x="644906" y="119253"/>
                </a:lnTo>
                <a:lnTo>
                  <a:pt x="644906" y="146685"/>
                </a:lnTo>
                <a:lnTo>
                  <a:pt x="700913" y="146685"/>
                </a:lnTo>
                <a:lnTo>
                  <a:pt x="700913" y="201803"/>
                </a:lnTo>
                <a:lnTo>
                  <a:pt x="732917" y="201803"/>
                </a:lnTo>
                <a:lnTo>
                  <a:pt x="732917" y="146685"/>
                </a:lnTo>
                <a:lnTo>
                  <a:pt x="785749" y="146685"/>
                </a:lnTo>
                <a:lnTo>
                  <a:pt x="785749" y="119253"/>
                </a:lnTo>
                <a:close/>
              </a:path>
              <a:path w="828040" h="201930">
                <a:moveTo>
                  <a:pt x="827532" y="0"/>
                </a:moveTo>
                <a:lnTo>
                  <a:pt x="796036" y="0"/>
                </a:lnTo>
                <a:lnTo>
                  <a:pt x="796036" y="201803"/>
                </a:lnTo>
                <a:lnTo>
                  <a:pt x="827532" y="201803"/>
                </a:lnTo>
                <a:lnTo>
                  <a:pt x="827532" y="0"/>
                </a:lnTo>
                <a:close/>
              </a:path>
            </a:pathLst>
          </a:custGeom>
          <a:solidFill>
            <a:srgbClr val="F36E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58"/>
          <p:cNvSpPr/>
          <p:nvPr/>
        </p:nvSpPr>
        <p:spPr>
          <a:xfrm>
            <a:off x="6922008" y="3102055"/>
            <a:ext cx="679450" cy="181610"/>
          </a:xfrm>
          <a:custGeom>
            <a:avLst/>
            <a:gdLst/>
            <a:ahLst/>
            <a:cxnLst/>
            <a:rect l="l" t="t" r="r" b="b"/>
            <a:pathLst>
              <a:path w="679450" h="181610">
                <a:moveTo>
                  <a:pt x="207517" y="129286"/>
                </a:moveTo>
                <a:lnTo>
                  <a:pt x="186435" y="129286"/>
                </a:lnTo>
                <a:lnTo>
                  <a:pt x="186435" y="179197"/>
                </a:lnTo>
                <a:lnTo>
                  <a:pt x="329310" y="179197"/>
                </a:lnTo>
                <a:lnTo>
                  <a:pt x="329310" y="160528"/>
                </a:lnTo>
                <a:lnTo>
                  <a:pt x="207517" y="160528"/>
                </a:lnTo>
                <a:lnTo>
                  <a:pt x="207517" y="129286"/>
                </a:lnTo>
                <a:close/>
              </a:path>
              <a:path w="679450" h="181610">
                <a:moveTo>
                  <a:pt x="679068" y="110490"/>
                </a:moveTo>
                <a:lnTo>
                  <a:pt x="543178" y="110490"/>
                </a:lnTo>
                <a:lnTo>
                  <a:pt x="543178" y="179197"/>
                </a:lnTo>
                <a:lnTo>
                  <a:pt x="679068" y="179197"/>
                </a:lnTo>
                <a:lnTo>
                  <a:pt x="679068" y="160528"/>
                </a:lnTo>
                <a:lnTo>
                  <a:pt x="564260" y="160528"/>
                </a:lnTo>
                <a:lnTo>
                  <a:pt x="564260" y="129159"/>
                </a:lnTo>
                <a:lnTo>
                  <a:pt x="679068" y="129159"/>
                </a:lnTo>
                <a:lnTo>
                  <a:pt x="679068" y="110490"/>
                </a:lnTo>
                <a:close/>
              </a:path>
              <a:path w="679450" h="181610">
                <a:moveTo>
                  <a:pt x="679068" y="129159"/>
                </a:moveTo>
                <a:lnTo>
                  <a:pt x="657986" y="129159"/>
                </a:lnTo>
                <a:lnTo>
                  <a:pt x="657986" y="160528"/>
                </a:lnTo>
                <a:lnTo>
                  <a:pt x="679068" y="160528"/>
                </a:lnTo>
                <a:lnTo>
                  <a:pt x="679068" y="129159"/>
                </a:lnTo>
                <a:close/>
              </a:path>
              <a:path w="679450" h="181610">
                <a:moveTo>
                  <a:pt x="496696" y="122682"/>
                </a:moveTo>
                <a:lnTo>
                  <a:pt x="362076" y="122682"/>
                </a:lnTo>
                <a:lnTo>
                  <a:pt x="362076" y="140208"/>
                </a:lnTo>
                <a:lnTo>
                  <a:pt x="475614" y="140208"/>
                </a:lnTo>
                <a:lnTo>
                  <a:pt x="475614" y="181229"/>
                </a:lnTo>
                <a:lnTo>
                  <a:pt x="496696" y="181229"/>
                </a:lnTo>
                <a:lnTo>
                  <a:pt x="496696" y="122682"/>
                </a:lnTo>
                <a:close/>
              </a:path>
              <a:path w="679450" h="181610">
                <a:moveTo>
                  <a:pt x="414146" y="45466"/>
                </a:moveTo>
                <a:lnTo>
                  <a:pt x="385825" y="45466"/>
                </a:lnTo>
                <a:lnTo>
                  <a:pt x="377608" y="45970"/>
                </a:lnTo>
                <a:lnTo>
                  <a:pt x="348106" y="77851"/>
                </a:lnTo>
                <a:lnTo>
                  <a:pt x="348747" y="85282"/>
                </a:lnTo>
                <a:lnTo>
                  <a:pt x="385825" y="110236"/>
                </a:lnTo>
                <a:lnTo>
                  <a:pt x="414146" y="110236"/>
                </a:lnTo>
                <a:lnTo>
                  <a:pt x="448899" y="92456"/>
                </a:lnTo>
                <a:lnTo>
                  <a:pt x="385063" y="92456"/>
                </a:lnTo>
                <a:lnTo>
                  <a:pt x="382650" y="92202"/>
                </a:lnTo>
                <a:lnTo>
                  <a:pt x="369188" y="80518"/>
                </a:lnTo>
                <a:lnTo>
                  <a:pt x="369188" y="72390"/>
                </a:lnTo>
                <a:lnTo>
                  <a:pt x="370966" y="68707"/>
                </a:lnTo>
                <a:lnTo>
                  <a:pt x="374522" y="66548"/>
                </a:lnTo>
                <a:lnTo>
                  <a:pt x="378078" y="64262"/>
                </a:lnTo>
                <a:lnTo>
                  <a:pt x="382523" y="63246"/>
                </a:lnTo>
                <a:lnTo>
                  <a:pt x="448899" y="63246"/>
                </a:lnTo>
                <a:lnTo>
                  <a:pt x="446079" y="58366"/>
                </a:lnTo>
                <a:lnTo>
                  <a:pt x="441578" y="53721"/>
                </a:lnTo>
                <a:lnTo>
                  <a:pt x="436078" y="50073"/>
                </a:lnTo>
                <a:lnTo>
                  <a:pt x="429672" y="47498"/>
                </a:lnTo>
                <a:lnTo>
                  <a:pt x="422362" y="45970"/>
                </a:lnTo>
                <a:lnTo>
                  <a:pt x="414146" y="45466"/>
                </a:lnTo>
                <a:close/>
              </a:path>
              <a:path w="679450" h="181610">
                <a:moveTo>
                  <a:pt x="448899" y="63246"/>
                </a:moveTo>
                <a:lnTo>
                  <a:pt x="414908" y="63246"/>
                </a:lnTo>
                <a:lnTo>
                  <a:pt x="417321" y="63500"/>
                </a:lnTo>
                <a:lnTo>
                  <a:pt x="419480" y="64008"/>
                </a:lnTo>
                <a:lnTo>
                  <a:pt x="430783" y="75184"/>
                </a:lnTo>
                <a:lnTo>
                  <a:pt x="430783" y="80518"/>
                </a:lnTo>
                <a:lnTo>
                  <a:pt x="419480" y="91694"/>
                </a:lnTo>
                <a:lnTo>
                  <a:pt x="417321" y="92202"/>
                </a:lnTo>
                <a:lnTo>
                  <a:pt x="414908" y="92456"/>
                </a:lnTo>
                <a:lnTo>
                  <a:pt x="448899" y="92456"/>
                </a:lnTo>
                <a:lnTo>
                  <a:pt x="449294" y="91773"/>
                </a:lnTo>
                <a:lnTo>
                  <a:pt x="451223" y="85282"/>
                </a:lnTo>
                <a:lnTo>
                  <a:pt x="451865" y="77851"/>
                </a:lnTo>
                <a:lnTo>
                  <a:pt x="451223" y="70419"/>
                </a:lnTo>
                <a:lnTo>
                  <a:pt x="449294" y="63928"/>
                </a:lnTo>
                <a:lnTo>
                  <a:pt x="448899" y="63246"/>
                </a:lnTo>
                <a:close/>
              </a:path>
              <a:path w="679450" h="181610">
                <a:moveTo>
                  <a:pt x="342264" y="100076"/>
                </a:moveTo>
                <a:lnTo>
                  <a:pt x="167512" y="100076"/>
                </a:lnTo>
                <a:lnTo>
                  <a:pt x="167512" y="118745"/>
                </a:lnTo>
                <a:lnTo>
                  <a:pt x="342264" y="118745"/>
                </a:lnTo>
                <a:lnTo>
                  <a:pt x="342264" y="100076"/>
                </a:lnTo>
                <a:close/>
              </a:path>
              <a:path w="679450" h="181610">
                <a:moveTo>
                  <a:pt x="265429" y="81026"/>
                </a:moveTo>
                <a:lnTo>
                  <a:pt x="244347" y="81026"/>
                </a:lnTo>
                <a:lnTo>
                  <a:pt x="244347" y="100076"/>
                </a:lnTo>
                <a:lnTo>
                  <a:pt x="265429" y="100076"/>
                </a:lnTo>
                <a:lnTo>
                  <a:pt x="265429" y="81026"/>
                </a:lnTo>
                <a:close/>
              </a:path>
              <a:path w="679450" h="181610">
                <a:moveTo>
                  <a:pt x="206501" y="2032"/>
                </a:moveTo>
                <a:lnTo>
                  <a:pt x="185419" y="2032"/>
                </a:lnTo>
                <a:lnTo>
                  <a:pt x="185419" y="81026"/>
                </a:lnTo>
                <a:lnTo>
                  <a:pt x="324484" y="81026"/>
                </a:lnTo>
                <a:lnTo>
                  <a:pt x="324484" y="62484"/>
                </a:lnTo>
                <a:lnTo>
                  <a:pt x="206501" y="62484"/>
                </a:lnTo>
                <a:lnTo>
                  <a:pt x="206501" y="41783"/>
                </a:lnTo>
                <a:lnTo>
                  <a:pt x="324484" y="41783"/>
                </a:lnTo>
                <a:lnTo>
                  <a:pt x="324484" y="23114"/>
                </a:lnTo>
                <a:lnTo>
                  <a:pt x="206501" y="23114"/>
                </a:lnTo>
                <a:lnTo>
                  <a:pt x="206501" y="2032"/>
                </a:lnTo>
                <a:close/>
              </a:path>
              <a:path w="679450" h="181610">
                <a:moveTo>
                  <a:pt x="324484" y="41783"/>
                </a:moveTo>
                <a:lnTo>
                  <a:pt x="303402" y="41783"/>
                </a:lnTo>
                <a:lnTo>
                  <a:pt x="303402" y="62484"/>
                </a:lnTo>
                <a:lnTo>
                  <a:pt x="324484" y="62484"/>
                </a:lnTo>
                <a:lnTo>
                  <a:pt x="324484" y="41783"/>
                </a:lnTo>
                <a:close/>
              </a:path>
              <a:path w="679450" h="181610">
                <a:moveTo>
                  <a:pt x="324484" y="2032"/>
                </a:moveTo>
                <a:lnTo>
                  <a:pt x="303402" y="2032"/>
                </a:lnTo>
                <a:lnTo>
                  <a:pt x="303402" y="23114"/>
                </a:lnTo>
                <a:lnTo>
                  <a:pt x="324484" y="23114"/>
                </a:lnTo>
                <a:lnTo>
                  <a:pt x="324484" y="2032"/>
                </a:lnTo>
                <a:close/>
              </a:path>
              <a:path w="679450" h="181610">
                <a:moveTo>
                  <a:pt x="99059" y="12319"/>
                </a:moveTo>
                <a:lnTo>
                  <a:pt x="3428" y="12319"/>
                </a:lnTo>
                <a:lnTo>
                  <a:pt x="3428" y="30988"/>
                </a:lnTo>
                <a:lnTo>
                  <a:pt x="77977" y="30988"/>
                </a:lnTo>
                <a:lnTo>
                  <a:pt x="77977" y="61214"/>
                </a:lnTo>
                <a:lnTo>
                  <a:pt x="49402" y="103505"/>
                </a:lnTo>
                <a:lnTo>
                  <a:pt x="37845" y="113284"/>
                </a:lnTo>
                <a:lnTo>
                  <a:pt x="32003" y="118364"/>
                </a:lnTo>
                <a:lnTo>
                  <a:pt x="25780" y="123317"/>
                </a:lnTo>
                <a:lnTo>
                  <a:pt x="19303" y="128143"/>
                </a:lnTo>
                <a:lnTo>
                  <a:pt x="12953" y="133096"/>
                </a:lnTo>
                <a:lnTo>
                  <a:pt x="6476" y="138049"/>
                </a:lnTo>
                <a:lnTo>
                  <a:pt x="0" y="142875"/>
                </a:lnTo>
                <a:lnTo>
                  <a:pt x="12191" y="157353"/>
                </a:lnTo>
                <a:lnTo>
                  <a:pt x="50672" y="128016"/>
                </a:lnTo>
                <a:lnTo>
                  <a:pt x="86105" y="96139"/>
                </a:lnTo>
                <a:lnTo>
                  <a:pt x="99059" y="69977"/>
                </a:lnTo>
                <a:lnTo>
                  <a:pt x="99059" y="12319"/>
                </a:lnTo>
                <a:close/>
              </a:path>
              <a:path w="679450" h="181610">
                <a:moveTo>
                  <a:pt x="496696" y="3429"/>
                </a:moveTo>
                <a:lnTo>
                  <a:pt x="475614" y="3429"/>
                </a:lnTo>
                <a:lnTo>
                  <a:pt x="475614" y="115697"/>
                </a:lnTo>
                <a:lnTo>
                  <a:pt x="496696" y="115697"/>
                </a:lnTo>
                <a:lnTo>
                  <a:pt x="496696" y="69342"/>
                </a:lnTo>
                <a:lnTo>
                  <a:pt x="520318" y="69342"/>
                </a:lnTo>
                <a:lnTo>
                  <a:pt x="520318" y="50292"/>
                </a:lnTo>
                <a:lnTo>
                  <a:pt x="496696" y="50292"/>
                </a:lnTo>
                <a:lnTo>
                  <a:pt x="496696" y="3429"/>
                </a:lnTo>
                <a:close/>
              </a:path>
              <a:path w="679450" h="181610">
                <a:moveTo>
                  <a:pt x="679068" y="3429"/>
                </a:moveTo>
                <a:lnTo>
                  <a:pt x="657986" y="3429"/>
                </a:lnTo>
                <a:lnTo>
                  <a:pt x="657986" y="40132"/>
                </a:lnTo>
                <a:lnTo>
                  <a:pt x="620394" y="40132"/>
                </a:lnTo>
                <a:lnTo>
                  <a:pt x="620394" y="58420"/>
                </a:lnTo>
                <a:lnTo>
                  <a:pt x="657986" y="58420"/>
                </a:lnTo>
                <a:lnTo>
                  <a:pt x="657986" y="101600"/>
                </a:lnTo>
                <a:lnTo>
                  <a:pt x="679068" y="101600"/>
                </a:lnTo>
                <a:lnTo>
                  <a:pt x="679068" y="3429"/>
                </a:lnTo>
                <a:close/>
              </a:path>
              <a:path w="679450" h="181610">
                <a:moveTo>
                  <a:pt x="590803" y="26797"/>
                </a:moveTo>
                <a:lnTo>
                  <a:pt x="569340" y="26797"/>
                </a:lnTo>
                <a:lnTo>
                  <a:pt x="569256" y="40386"/>
                </a:lnTo>
                <a:lnTo>
                  <a:pt x="569086" y="41910"/>
                </a:lnTo>
                <a:lnTo>
                  <a:pt x="536285" y="72780"/>
                </a:lnTo>
                <a:lnTo>
                  <a:pt x="518032" y="85979"/>
                </a:lnTo>
                <a:lnTo>
                  <a:pt x="529589" y="100711"/>
                </a:lnTo>
                <a:lnTo>
                  <a:pt x="564387" y="75819"/>
                </a:lnTo>
                <a:lnTo>
                  <a:pt x="580135" y="62992"/>
                </a:lnTo>
                <a:lnTo>
                  <a:pt x="610486" y="62992"/>
                </a:lnTo>
                <a:lnTo>
                  <a:pt x="591692" y="44704"/>
                </a:lnTo>
                <a:lnTo>
                  <a:pt x="591057" y="42799"/>
                </a:lnTo>
                <a:lnTo>
                  <a:pt x="590803" y="40386"/>
                </a:lnTo>
                <a:lnTo>
                  <a:pt x="590803" y="26797"/>
                </a:lnTo>
                <a:close/>
              </a:path>
              <a:path w="679450" h="181610">
                <a:moveTo>
                  <a:pt x="610486" y="62992"/>
                </a:moveTo>
                <a:lnTo>
                  <a:pt x="580135" y="62992"/>
                </a:lnTo>
                <a:lnTo>
                  <a:pt x="585515" y="67419"/>
                </a:lnTo>
                <a:lnTo>
                  <a:pt x="621698" y="94583"/>
                </a:lnTo>
                <a:lnTo>
                  <a:pt x="627506" y="98679"/>
                </a:lnTo>
                <a:lnTo>
                  <a:pt x="638936" y="84582"/>
                </a:lnTo>
                <a:lnTo>
                  <a:pt x="632960" y="80319"/>
                </a:lnTo>
                <a:lnTo>
                  <a:pt x="627221" y="76104"/>
                </a:lnTo>
                <a:lnTo>
                  <a:pt x="621710" y="71929"/>
                </a:lnTo>
                <a:lnTo>
                  <a:pt x="616457" y="67818"/>
                </a:lnTo>
                <a:lnTo>
                  <a:pt x="610486" y="62992"/>
                </a:lnTo>
                <a:close/>
              </a:path>
              <a:path w="679450" h="181610">
                <a:moveTo>
                  <a:pt x="631443" y="8128"/>
                </a:moveTo>
                <a:lnTo>
                  <a:pt x="527811" y="8128"/>
                </a:lnTo>
                <a:lnTo>
                  <a:pt x="527811" y="26797"/>
                </a:lnTo>
                <a:lnTo>
                  <a:pt x="631443" y="26797"/>
                </a:lnTo>
                <a:lnTo>
                  <a:pt x="631443" y="8128"/>
                </a:lnTo>
                <a:close/>
              </a:path>
              <a:path w="679450" h="181610">
                <a:moveTo>
                  <a:pt x="154685" y="3429"/>
                </a:moveTo>
                <a:lnTo>
                  <a:pt x="133603" y="3429"/>
                </a:lnTo>
                <a:lnTo>
                  <a:pt x="133603" y="180848"/>
                </a:lnTo>
                <a:lnTo>
                  <a:pt x="154685" y="180848"/>
                </a:lnTo>
                <a:lnTo>
                  <a:pt x="154685" y="3429"/>
                </a:lnTo>
                <a:close/>
              </a:path>
              <a:path w="679450" h="181610">
                <a:moveTo>
                  <a:pt x="456310" y="17272"/>
                </a:moveTo>
                <a:lnTo>
                  <a:pt x="343280" y="17272"/>
                </a:lnTo>
                <a:lnTo>
                  <a:pt x="343280" y="35941"/>
                </a:lnTo>
                <a:lnTo>
                  <a:pt x="456310" y="35941"/>
                </a:lnTo>
                <a:lnTo>
                  <a:pt x="456310" y="17272"/>
                </a:lnTo>
                <a:close/>
              </a:path>
              <a:path w="679450" h="181610">
                <a:moveTo>
                  <a:pt x="410463" y="0"/>
                </a:moveTo>
                <a:lnTo>
                  <a:pt x="389381" y="0"/>
                </a:lnTo>
                <a:lnTo>
                  <a:pt x="389381" y="17272"/>
                </a:lnTo>
                <a:lnTo>
                  <a:pt x="410463" y="17272"/>
                </a:lnTo>
                <a:lnTo>
                  <a:pt x="41046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57719" y="3111326"/>
            <a:ext cx="125475" cy="162814"/>
          </a:xfrm>
          <a:prstGeom prst="rect">
            <a:avLst/>
          </a:prstGeom>
        </p:spPr>
      </p:pic>
      <p:sp>
        <p:nvSpPr>
          <p:cNvPr id="123" name="object 60"/>
          <p:cNvSpPr/>
          <p:nvPr/>
        </p:nvSpPr>
        <p:spPr>
          <a:xfrm>
            <a:off x="7786497" y="3102055"/>
            <a:ext cx="1579245" cy="196850"/>
          </a:xfrm>
          <a:custGeom>
            <a:avLst/>
            <a:gdLst/>
            <a:ahLst/>
            <a:cxnLst/>
            <a:rect l="l" t="t" r="r" b="b"/>
            <a:pathLst>
              <a:path w="1579245" h="196850">
                <a:moveTo>
                  <a:pt x="108585" y="77851"/>
                </a:moveTo>
                <a:lnTo>
                  <a:pt x="87503" y="47955"/>
                </a:lnTo>
                <a:lnTo>
                  <a:pt x="87503" y="75184"/>
                </a:lnTo>
                <a:lnTo>
                  <a:pt x="87503" y="80518"/>
                </a:lnTo>
                <a:lnTo>
                  <a:pt x="76200" y="91694"/>
                </a:lnTo>
                <a:lnTo>
                  <a:pt x="74041" y="92202"/>
                </a:lnTo>
                <a:lnTo>
                  <a:pt x="71628" y="92456"/>
                </a:lnTo>
                <a:lnTo>
                  <a:pt x="41783" y="92456"/>
                </a:lnTo>
                <a:lnTo>
                  <a:pt x="25908" y="80518"/>
                </a:lnTo>
                <a:lnTo>
                  <a:pt x="25908" y="72390"/>
                </a:lnTo>
                <a:lnTo>
                  <a:pt x="27686" y="68707"/>
                </a:lnTo>
                <a:lnTo>
                  <a:pt x="31242" y="66548"/>
                </a:lnTo>
                <a:lnTo>
                  <a:pt x="34798" y="64262"/>
                </a:lnTo>
                <a:lnTo>
                  <a:pt x="39243" y="63246"/>
                </a:lnTo>
                <a:lnTo>
                  <a:pt x="71628" y="63246"/>
                </a:lnTo>
                <a:lnTo>
                  <a:pt x="74041" y="63500"/>
                </a:lnTo>
                <a:lnTo>
                  <a:pt x="76200" y="64008"/>
                </a:lnTo>
                <a:lnTo>
                  <a:pt x="78486" y="64389"/>
                </a:lnTo>
                <a:lnTo>
                  <a:pt x="87503" y="75184"/>
                </a:lnTo>
                <a:lnTo>
                  <a:pt x="87503" y="47955"/>
                </a:lnTo>
                <a:lnTo>
                  <a:pt x="86385" y="47498"/>
                </a:lnTo>
                <a:lnTo>
                  <a:pt x="79070" y="45974"/>
                </a:lnTo>
                <a:lnTo>
                  <a:pt x="70866" y="45466"/>
                </a:lnTo>
                <a:lnTo>
                  <a:pt x="42545" y="45466"/>
                </a:lnTo>
                <a:lnTo>
                  <a:pt x="7378" y="63931"/>
                </a:lnTo>
                <a:lnTo>
                  <a:pt x="4826" y="77851"/>
                </a:lnTo>
                <a:lnTo>
                  <a:pt x="5461" y="85293"/>
                </a:lnTo>
                <a:lnTo>
                  <a:pt x="42545" y="110236"/>
                </a:lnTo>
                <a:lnTo>
                  <a:pt x="70866" y="110236"/>
                </a:lnTo>
                <a:lnTo>
                  <a:pt x="105613" y="92456"/>
                </a:lnTo>
                <a:lnTo>
                  <a:pt x="106006" y="91782"/>
                </a:lnTo>
                <a:lnTo>
                  <a:pt x="107937" y="85293"/>
                </a:lnTo>
                <a:lnTo>
                  <a:pt x="108585" y="77851"/>
                </a:lnTo>
                <a:close/>
              </a:path>
              <a:path w="1579245" h="196850">
                <a:moveTo>
                  <a:pt x="113030" y="17272"/>
                </a:moveTo>
                <a:lnTo>
                  <a:pt x="67183" y="17272"/>
                </a:lnTo>
                <a:lnTo>
                  <a:pt x="67183" y="0"/>
                </a:lnTo>
                <a:lnTo>
                  <a:pt x="46101" y="0"/>
                </a:lnTo>
                <a:lnTo>
                  <a:pt x="46101" y="17272"/>
                </a:lnTo>
                <a:lnTo>
                  <a:pt x="0" y="17272"/>
                </a:lnTo>
                <a:lnTo>
                  <a:pt x="0" y="35941"/>
                </a:lnTo>
                <a:lnTo>
                  <a:pt x="113030" y="35941"/>
                </a:lnTo>
                <a:lnTo>
                  <a:pt x="113030" y="17272"/>
                </a:lnTo>
                <a:close/>
              </a:path>
              <a:path w="1579245" h="196850">
                <a:moveTo>
                  <a:pt x="153416" y="122682"/>
                </a:moveTo>
                <a:lnTo>
                  <a:pt x="18796" y="122682"/>
                </a:lnTo>
                <a:lnTo>
                  <a:pt x="18796" y="140208"/>
                </a:lnTo>
                <a:lnTo>
                  <a:pt x="132334" y="140208"/>
                </a:lnTo>
                <a:lnTo>
                  <a:pt x="132334" y="181229"/>
                </a:lnTo>
                <a:lnTo>
                  <a:pt x="153416" y="181229"/>
                </a:lnTo>
                <a:lnTo>
                  <a:pt x="153416" y="122682"/>
                </a:lnTo>
                <a:close/>
              </a:path>
              <a:path w="1579245" h="196850">
                <a:moveTo>
                  <a:pt x="177038" y="50292"/>
                </a:moveTo>
                <a:lnTo>
                  <a:pt x="153416" y="50292"/>
                </a:lnTo>
                <a:lnTo>
                  <a:pt x="153416" y="3429"/>
                </a:lnTo>
                <a:lnTo>
                  <a:pt x="132334" y="3429"/>
                </a:lnTo>
                <a:lnTo>
                  <a:pt x="132334" y="115697"/>
                </a:lnTo>
                <a:lnTo>
                  <a:pt x="153416" y="115697"/>
                </a:lnTo>
                <a:lnTo>
                  <a:pt x="153416" y="69342"/>
                </a:lnTo>
                <a:lnTo>
                  <a:pt x="177038" y="69342"/>
                </a:lnTo>
                <a:lnTo>
                  <a:pt x="177038" y="50292"/>
                </a:lnTo>
                <a:close/>
              </a:path>
              <a:path w="1579245" h="196850">
                <a:moveTo>
                  <a:pt x="295656" y="84582"/>
                </a:moveTo>
                <a:lnTo>
                  <a:pt x="262890" y="59436"/>
                </a:lnTo>
                <a:lnTo>
                  <a:pt x="248412" y="44704"/>
                </a:lnTo>
                <a:lnTo>
                  <a:pt x="247777" y="42799"/>
                </a:lnTo>
                <a:lnTo>
                  <a:pt x="247523" y="40386"/>
                </a:lnTo>
                <a:lnTo>
                  <a:pt x="247523" y="26797"/>
                </a:lnTo>
                <a:lnTo>
                  <a:pt x="288163" y="26797"/>
                </a:lnTo>
                <a:lnTo>
                  <a:pt x="288163" y="8128"/>
                </a:lnTo>
                <a:lnTo>
                  <a:pt x="184531" y="8128"/>
                </a:lnTo>
                <a:lnTo>
                  <a:pt x="184531" y="26797"/>
                </a:lnTo>
                <a:lnTo>
                  <a:pt x="226060" y="26797"/>
                </a:lnTo>
                <a:lnTo>
                  <a:pt x="225971" y="40386"/>
                </a:lnTo>
                <a:lnTo>
                  <a:pt x="198882" y="68326"/>
                </a:lnTo>
                <a:lnTo>
                  <a:pt x="174752" y="85979"/>
                </a:lnTo>
                <a:lnTo>
                  <a:pt x="186309" y="100711"/>
                </a:lnTo>
                <a:lnTo>
                  <a:pt x="221107" y="75819"/>
                </a:lnTo>
                <a:lnTo>
                  <a:pt x="236855" y="62992"/>
                </a:lnTo>
                <a:lnTo>
                  <a:pt x="242227" y="67424"/>
                </a:lnTo>
                <a:lnTo>
                  <a:pt x="278409" y="94589"/>
                </a:lnTo>
                <a:lnTo>
                  <a:pt x="284226" y="98679"/>
                </a:lnTo>
                <a:lnTo>
                  <a:pt x="295656" y="84582"/>
                </a:lnTo>
                <a:close/>
              </a:path>
              <a:path w="1579245" h="196850">
                <a:moveTo>
                  <a:pt x="335788" y="110490"/>
                </a:moveTo>
                <a:lnTo>
                  <a:pt x="314706" y="110490"/>
                </a:lnTo>
                <a:lnTo>
                  <a:pt x="314706" y="129159"/>
                </a:lnTo>
                <a:lnTo>
                  <a:pt x="314706" y="160528"/>
                </a:lnTo>
                <a:lnTo>
                  <a:pt x="220980" y="160528"/>
                </a:lnTo>
                <a:lnTo>
                  <a:pt x="220980" y="129159"/>
                </a:lnTo>
                <a:lnTo>
                  <a:pt x="314706" y="129159"/>
                </a:lnTo>
                <a:lnTo>
                  <a:pt x="314706" y="110490"/>
                </a:lnTo>
                <a:lnTo>
                  <a:pt x="199898" y="110490"/>
                </a:lnTo>
                <a:lnTo>
                  <a:pt x="199898" y="179197"/>
                </a:lnTo>
                <a:lnTo>
                  <a:pt x="335788" y="179197"/>
                </a:lnTo>
                <a:lnTo>
                  <a:pt x="335788" y="160528"/>
                </a:lnTo>
                <a:lnTo>
                  <a:pt x="335788" y="129159"/>
                </a:lnTo>
                <a:lnTo>
                  <a:pt x="335788" y="110490"/>
                </a:lnTo>
                <a:close/>
              </a:path>
              <a:path w="1579245" h="196850">
                <a:moveTo>
                  <a:pt x="335788" y="3429"/>
                </a:moveTo>
                <a:lnTo>
                  <a:pt x="314706" y="3429"/>
                </a:lnTo>
                <a:lnTo>
                  <a:pt x="314706" y="40132"/>
                </a:lnTo>
                <a:lnTo>
                  <a:pt x="277114" y="40132"/>
                </a:lnTo>
                <a:lnTo>
                  <a:pt x="277114" y="58420"/>
                </a:lnTo>
                <a:lnTo>
                  <a:pt x="314706" y="58420"/>
                </a:lnTo>
                <a:lnTo>
                  <a:pt x="314706" y="101600"/>
                </a:lnTo>
                <a:lnTo>
                  <a:pt x="335788" y="101600"/>
                </a:lnTo>
                <a:lnTo>
                  <a:pt x="335788" y="3429"/>
                </a:lnTo>
                <a:close/>
              </a:path>
              <a:path w="1579245" h="196850">
                <a:moveTo>
                  <a:pt x="394970" y="21463"/>
                </a:moveTo>
                <a:lnTo>
                  <a:pt x="376428" y="21463"/>
                </a:lnTo>
                <a:lnTo>
                  <a:pt x="371398" y="30924"/>
                </a:lnTo>
                <a:lnTo>
                  <a:pt x="357682" y="70726"/>
                </a:lnTo>
                <a:lnTo>
                  <a:pt x="354584" y="100711"/>
                </a:lnTo>
                <a:lnTo>
                  <a:pt x="354584" y="107315"/>
                </a:lnTo>
                <a:lnTo>
                  <a:pt x="361950" y="148844"/>
                </a:lnTo>
                <a:lnTo>
                  <a:pt x="376428" y="180594"/>
                </a:lnTo>
                <a:lnTo>
                  <a:pt x="394970" y="180594"/>
                </a:lnTo>
                <a:lnTo>
                  <a:pt x="389940" y="171119"/>
                </a:lnTo>
                <a:lnTo>
                  <a:pt x="385546" y="161353"/>
                </a:lnTo>
                <a:lnTo>
                  <a:pt x="374484" y="120421"/>
                </a:lnTo>
                <a:lnTo>
                  <a:pt x="373126" y="100711"/>
                </a:lnTo>
                <a:lnTo>
                  <a:pt x="373468" y="90995"/>
                </a:lnTo>
                <a:lnTo>
                  <a:pt x="381876" y="50469"/>
                </a:lnTo>
                <a:lnTo>
                  <a:pt x="390017" y="30848"/>
                </a:lnTo>
                <a:lnTo>
                  <a:pt x="394970" y="21463"/>
                </a:lnTo>
                <a:close/>
              </a:path>
              <a:path w="1579245" h="196850">
                <a:moveTo>
                  <a:pt x="480314" y="138557"/>
                </a:moveTo>
                <a:lnTo>
                  <a:pt x="455701" y="104013"/>
                </a:lnTo>
                <a:lnTo>
                  <a:pt x="444881" y="74549"/>
                </a:lnTo>
                <a:lnTo>
                  <a:pt x="444881" y="57023"/>
                </a:lnTo>
                <a:lnTo>
                  <a:pt x="473075" y="57023"/>
                </a:lnTo>
                <a:lnTo>
                  <a:pt x="473075" y="40640"/>
                </a:lnTo>
                <a:lnTo>
                  <a:pt x="444881" y="40640"/>
                </a:lnTo>
                <a:lnTo>
                  <a:pt x="444881" y="19939"/>
                </a:lnTo>
                <a:lnTo>
                  <a:pt x="426339" y="19939"/>
                </a:lnTo>
                <a:lnTo>
                  <a:pt x="426339" y="40640"/>
                </a:lnTo>
                <a:lnTo>
                  <a:pt x="395732" y="40640"/>
                </a:lnTo>
                <a:lnTo>
                  <a:pt x="395732" y="57023"/>
                </a:lnTo>
                <a:lnTo>
                  <a:pt x="426339" y="57023"/>
                </a:lnTo>
                <a:lnTo>
                  <a:pt x="426339" y="74549"/>
                </a:lnTo>
                <a:lnTo>
                  <a:pt x="409321" y="113411"/>
                </a:lnTo>
                <a:lnTo>
                  <a:pt x="406400" y="117729"/>
                </a:lnTo>
                <a:lnTo>
                  <a:pt x="403606" y="121920"/>
                </a:lnTo>
                <a:lnTo>
                  <a:pt x="394081" y="134874"/>
                </a:lnTo>
                <a:lnTo>
                  <a:pt x="390906" y="138938"/>
                </a:lnTo>
                <a:lnTo>
                  <a:pt x="387604" y="143002"/>
                </a:lnTo>
                <a:lnTo>
                  <a:pt x="400812" y="153670"/>
                </a:lnTo>
                <a:lnTo>
                  <a:pt x="423887" y="122466"/>
                </a:lnTo>
                <a:lnTo>
                  <a:pt x="435737" y="104013"/>
                </a:lnTo>
                <a:lnTo>
                  <a:pt x="439483" y="110134"/>
                </a:lnTo>
                <a:lnTo>
                  <a:pt x="463524" y="144094"/>
                </a:lnTo>
                <a:lnTo>
                  <a:pt x="468249" y="150114"/>
                </a:lnTo>
                <a:lnTo>
                  <a:pt x="480314" y="138557"/>
                </a:lnTo>
                <a:close/>
              </a:path>
              <a:path w="1579245" h="196850">
                <a:moveTo>
                  <a:pt x="505841" y="23368"/>
                </a:moveTo>
                <a:lnTo>
                  <a:pt x="487553" y="23368"/>
                </a:lnTo>
                <a:lnTo>
                  <a:pt x="487553" y="76835"/>
                </a:lnTo>
                <a:lnTo>
                  <a:pt x="462915" y="76835"/>
                </a:lnTo>
                <a:lnTo>
                  <a:pt x="462915" y="93218"/>
                </a:lnTo>
                <a:lnTo>
                  <a:pt x="487553" y="93218"/>
                </a:lnTo>
                <a:lnTo>
                  <a:pt x="487553" y="172974"/>
                </a:lnTo>
                <a:lnTo>
                  <a:pt x="505841" y="172974"/>
                </a:lnTo>
                <a:lnTo>
                  <a:pt x="505841" y="23368"/>
                </a:lnTo>
                <a:close/>
              </a:path>
              <a:path w="1579245" h="196850">
                <a:moveTo>
                  <a:pt x="539623" y="21590"/>
                </a:moveTo>
                <a:lnTo>
                  <a:pt x="521081" y="21590"/>
                </a:lnTo>
                <a:lnTo>
                  <a:pt x="521081" y="177419"/>
                </a:lnTo>
                <a:lnTo>
                  <a:pt x="539623" y="177419"/>
                </a:lnTo>
                <a:lnTo>
                  <a:pt x="539623" y="21590"/>
                </a:lnTo>
                <a:close/>
              </a:path>
              <a:path w="1579245" h="196850">
                <a:moveTo>
                  <a:pt x="686054" y="47371"/>
                </a:moveTo>
                <a:lnTo>
                  <a:pt x="685292" y="43180"/>
                </a:lnTo>
                <a:lnTo>
                  <a:pt x="683641" y="39370"/>
                </a:lnTo>
                <a:lnTo>
                  <a:pt x="682396" y="36703"/>
                </a:lnTo>
                <a:lnTo>
                  <a:pt x="681863" y="35560"/>
                </a:lnTo>
                <a:lnTo>
                  <a:pt x="679577" y="32385"/>
                </a:lnTo>
                <a:lnTo>
                  <a:pt x="676402" y="29718"/>
                </a:lnTo>
                <a:lnTo>
                  <a:pt x="673354" y="27051"/>
                </a:lnTo>
                <a:lnTo>
                  <a:pt x="669671" y="24892"/>
                </a:lnTo>
                <a:lnTo>
                  <a:pt x="667512" y="24155"/>
                </a:lnTo>
                <a:lnTo>
                  <a:pt x="667512" y="47371"/>
                </a:lnTo>
                <a:lnTo>
                  <a:pt x="667448" y="56261"/>
                </a:lnTo>
                <a:lnTo>
                  <a:pt x="665988" y="59690"/>
                </a:lnTo>
                <a:lnTo>
                  <a:pt x="663067" y="62611"/>
                </a:lnTo>
                <a:lnTo>
                  <a:pt x="660146" y="65405"/>
                </a:lnTo>
                <a:lnTo>
                  <a:pt x="655320" y="66929"/>
                </a:lnTo>
                <a:lnTo>
                  <a:pt x="584327" y="66929"/>
                </a:lnTo>
                <a:lnTo>
                  <a:pt x="572008" y="47371"/>
                </a:lnTo>
                <a:lnTo>
                  <a:pt x="573532" y="43688"/>
                </a:lnTo>
                <a:lnTo>
                  <a:pt x="576453" y="40894"/>
                </a:lnTo>
                <a:lnTo>
                  <a:pt x="579501" y="38100"/>
                </a:lnTo>
                <a:lnTo>
                  <a:pt x="584327" y="36703"/>
                </a:lnTo>
                <a:lnTo>
                  <a:pt x="655320" y="36703"/>
                </a:lnTo>
                <a:lnTo>
                  <a:pt x="660146" y="38100"/>
                </a:lnTo>
                <a:lnTo>
                  <a:pt x="665988" y="43688"/>
                </a:lnTo>
                <a:lnTo>
                  <a:pt x="667512" y="47371"/>
                </a:lnTo>
                <a:lnTo>
                  <a:pt x="667512" y="24155"/>
                </a:lnTo>
                <a:lnTo>
                  <a:pt x="660781" y="21844"/>
                </a:lnTo>
                <a:lnTo>
                  <a:pt x="655828" y="21082"/>
                </a:lnTo>
                <a:lnTo>
                  <a:pt x="583819" y="21082"/>
                </a:lnTo>
                <a:lnTo>
                  <a:pt x="553466" y="47371"/>
                </a:lnTo>
                <a:lnTo>
                  <a:pt x="553466" y="56261"/>
                </a:lnTo>
                <a:lnTo>
                  <a:pt x="563118" y="73787"/>
                </a:lnTo>
                <a:lnTo>
                  <a:pt x="566293" y="76581"/>
                </a:lnTo>
                <a:lnTo>
                  <a:pt x="570103" y="78740"/>
                </a:lnTo>
                <a:lnTo>
                  <a:pt x="574421" y="80264"/>
                </a:lnTo>
                <a:lnTo>
                  <a:pt x="578866" y="81788"/>
                </a:lnTo>
                <a:lnTo>
                  <a:pt x="583819" y="82550"/>
                </a:lnTo>
                <a:lnTo>
                  <a:pt x="655828" y="82550"/>
                </a:lnTo>
                <a:lnTo>
                  <a:pt x="660781" y="81788"/>
                </a:lnTo>
                <a:lnTo>
                  <a:pt x="669671" y="78740"/>
                </a:lnTo>
                <a:lnTo>
                  <a:pt x="673354" y="76581"/>
                </a:lnTo>
                <a:lnTo>
                  <a:pt x="676402" y="73787"/>
                </a:lnTo>
                <a:lnTo>
                  <a:pt x="679577" y="71120"/>
                </a:lnTo>
                <a:lnTo>
                  <a:pt x="681863" y="67818"/>
                </a:lnTo>
                <a:lnTo>
                  <a:pt x="682282" y="66929"/>
                </a:lnTo>
                <a:lnTo>
                  <a:pt x="683641" y="64135"/>
                </a:lnTo>
                <a:lnTo>
                  <a:pt x="685292" y="60325"/>
                </a:lnTo>
                <a:lnTo>
                  <a:pt x="686054" y="56261"/>
                </a:lnTo>
                <a:lnTo>
                  <a:pt x="686054" y="47371"/>
                </a:lnTo>
                <a:close/>
              </a:path>
              <a:path w="1579245" h="196850">
                <a:moveTo>
                  <a:pt x="696595" y="92329"/>
                </a:moveTo>
                <a:lnTo>
                  <a:pt x="640461" y="92329"/>
                </a:lnTo>
                <a:lnTo>
                  <a:pt x="640461" y="108839"/>
                </a:lnTo>
                <a:lnTo>
                  <a:pt x="640461" y="126238"/>
                </a:lnTo>
                <a:lnTo>
                  <a:pt x="599059" y="126238"/>
                </a:lnTo>
                <a:lnTo>
                  <a:pt x="599059" y="108839"/>
                </a:lnTo>
                <a:lnTo>
                  <a:pt x="640461" y="108839"/>
                </a:lnTo>
                <a:lnTo>
                  <a:pt x="640461" y="92329"/>
                </a:lnTo>
                <a:lnTo>
                  <a:pt x="542925" y="92329"/>
                </a:lnTo>
                <a:lnTo>
                  <a:pt x="542925" y="108839"/>
                </a:lnTo>
                <a:lnTo>
                  <a:pt x="580390" y="108839"/>
                </a:lnTo>
                <a:lnTo>
                  <a:pt x="580390" y="126238"/>
                </a:lnTo>
                <a:lnTo>
                  <a:pt x="555371" y="126238"/>
                </a:lnTo>
                <a:lnTo>
                  <a:pt x="555371" y="142621"/>
                </a:lnTo>
                <a:lnTo>
                  <a:pt x="662940" y="142621"/>
                </a:lnTo>
                <a:lnTo>
                  <a:pt x="662940" y="177927"/>
                </a:lnTo>
                <a:lnTo>
                  <a:pt x="681482" y="177927"/>
                </a:lnTo>
                <a:lnTo>
                  <a:pt x="681482" y="126238"/>
                </a:lnTo>
                <a:lnTo>
                  <a:pt x="659130" y="126238"/>
                </a:lnTo>
                <a:lnTo>
                  <a:pt x="659130" y="108839"/>
                </a:lnTo>
                <a:lnTo>
                  <a:pt x="696595" y="108839"/>
                </a:lnTo>
                <a:lnTo>
                  <a:pt x="696595" y="92329"/>
                </a:lnTo>
                <a:close/>
              </a:path>
              <a:path w="1579245" h="196850">
                <a:moveTo>
                  <a:pt x="722630" y="152273"/>
                </a:moveTo>
                <a:lnTo>
                  <a:pt x="699897" y="152273"/>
                </a:lnTo>
                <a:lnTo>
                  <a:pt x="692785" y="196850"/>
                </a:lnTo>
                <a:lnTo>
                  <a:pt x="707898" y="196850"/>
                </a:lnTo>
                <a:lnTo>
                  <a:pt x="722630" y="152273"/>
                </a:lnTo>
                <a:close/>
              </a:path>
              <a:path w="1579245" h="196850">
                <a:moveTo>
                  <a:pt x="869823" y="23368"/>
                </a:moveTo>
                <a:lnTo>
                  <a:pt x="851535" y="23368"/>
                </a:lnTo>
                <a:lnTo>
                  <a:pt x="851535" y="53340"/>
                </a:lnTo>
                <a:lnTo>
                  <a:pt x="851535" y="69850"/>
                </a:lnTo>
                <a:lnTo>
                  <a:pt x="851535" y="105918"/>
                </a:lnTo>
                <a:lnTo>
                  <a:pt x="834898" y="105918"/>
                </a:lnTo>
                <a:lnTo>
                  <a:pt x="834898" y="69850"/>
                </a:lnTo>
                <a:lnTo>
                  <a:pt x="851535" y="69850"/>
                </a:lnTo>
                <a:lnTo>
                  <a:pt x="851535" y="53340"/>
                </a:lnTo>
                <a:lnTo>
                  <a:pt x="832993" y="53340"/>
                </a:lnTo>
                <a:lnTo>
                  <a:pt x="830580" y="44831"/>
                </a:lnTo>
                <a:lnTo>
                  <a:pt x="828522" y="41402"/>
                </a:lnTo>
                <a:lnTo>
                  <a:pt x="826389" y="37846"/>
                </a:lnTo>
                <a:lnTo>
                  <a:pt x="820420" y="32766"/>
                </a:lnTo>
                <a:lnTo>
                  <a:pt x="816483" y="29337"/>
                </a:lnTo>
                <a:lnTo>
                  <a:pt x="816483" y="60833"/>
                </a:lnTo>
                <a:lnTo>
                  <a:pt x="816483" y="120015"/>
                </a:lnTo>
                <a:lnTo>
                  <a:pt x="814959" y="126619"/>
                </a:lnTo>
                <a:lnTo>
                  <a:pt x="812038" y="131826"/>
                </a:lnTo>
                <a:lnTo>
                  <a:pt x="808990" y="136906"/>
                </a:lnTo>
                <a:lnTo>
                  <a:pt x="804291" y="139446"/>
                </a:lnTo>
                <a:lnTo>
                  <a:pt x="791972" y="139446"/>
                </a:lnTo>
                <a:lnTo>
                  <a:pt x="787400" y="136906"/>
                </a:lnTo>
                <a:lnTo>
                  <a:pt x="784352" y="131826"/>
                </a:lnTo>
                <a:lnTo>
                  <a:pt x="781304" y="126619"/>
                </a:lnTo>
                <a:lnTo>
                  <a:pt x="779780" y="120015"/>
                </a:lnTo>
                <a:lnTo>
                  <a:pt x="779780" y="60833"/>
                </a:lnTo>
                <a:lnTo>
                  <a:pt x="781304" y="54102"/>
                </a:lnTo>
                <a:lnTo>
                  <a:pt x="787400" y="43942"/>
                </a:lnTo>
                <a:lnTo>
                  <a:pt x="791972" y="41402"/>
                </a:lnTo>
                <a:lnTo>
                  <a:pt x="804291" y="41402"/>
                </a:lnTo>
                <a:lnTo>
                  <a:pt x="808990" y="43942"/>
                </a:lnTo>
                <a:lnTo>
                  <a:pt x="812038" y="49022"/>
                </a:lnTo>
                <a:lnTo>
                  <a:pt x="814959" y="54102"/>
                </a:lnTo>
                <a:lnTo>
                  <a:pt x="816483" y="60833"/>
                </a:lnTo>
                <a:lnTo>
                  <a:pt x="816483" y="29337"/>
                </a:lnTo>
                <a:lnTo>
                  <a:pt x="814451" y="27559"/>
                </a:lnTo>
                <a:lnTo>
                  <a:pt x="807085" y="25019"/>
                </a:lnTo>
                <a:lnTo>
                  <a:pt x="792607" y="25019"/>
                </a:lnTo>
                <a:lnTo>
                  <a:pt x="771398" y="37211"/>
                </a:lnTo>
                <a:lnTo>
                  <a:pt x="768223" y="41021"/>
                </a:lnTo>
                <a:lnTo>
                  <a:pt x="765683" y="45720"/>
                </a:lnTo>
                <a:lnTo>
                  <a:pt x="764032" y="51054"/>
                </a:lnTo>
                <a:lnTo>
                  <a:pt x="762254" y="56388"/>
                </a:lnTo>
                <a:lnTo>
                  <a:pt x="761492" y="62230"/>
                </a:lnTo>
                <a:lnTo>
                  <a:pt x="761492" y="118618"/>
                </a:lnTo>
                <a:lnTo>
                  <a:pt x="762254" y="124460"/>
                </a:lnTo>
                <a:lnTo>
                  <a:pt x="764032" y="129794"/>
                </a:lnTo>
                <a:lnTo>
                  <a:pt x="765683" y="135128"/>
                </a:lnTo>
                <a:lnTo>
                  <a:pt x="792607" y="155829"/>
                </a:lnTo>
                <a:lnTo>
                  <a:pt x="802894" y="155829"/>
                </a:lnTo>
                <a:lnTo>
                  <a:pt x="807339" y="155067"/>
                </a:lnTo>
                <a:lnTo>
                  <a:pt x="811403" y="153416"/>
                </a:lnTo>
                <a:lnTo>
                  <a:pt x="815340" y="151892"/>
                </a:lnTo>
                <a:lnTo>
                  <a:pt x="819023" y="149606"/>
                </a:lnTo>
                <a:lnTo>
                  <a:pt x="825119" y="143764"/>
                </a:lnTo>
                <a:lnTo>
                  <a:pt x="827659" y="140208"/>
                </a:lnTo>
                <a:lnTo>
                  <a:pt x="828040" y="139446"/>
                </a:lnTo>
                <a:lnTo>
                  <a:pt x="831723" y="132080"/>
                </a:lnTo>
                <a:lnTo>
                  <a:pt x="833120" y="127508"/>
                </a:lnTo>
                <a:lnTo>
                  <a:pt x="834009" y="122555"/>
                </a:lnTo>
                <a:lnTo>
                  <a:pt x="851535" y="122555"/>
                </a:lnTo>
                <a:lnTo>
                  <a:pt x="851535" y="172974"/>
                </a:lnTo>
                <a:lnTo>
                  <a:pt x="869823" y="172974"/>
                </a:lnTo>
                <a:lnTo>
                  <a:pt x="869823" y="122555"/>
                </a:lnTo>
                <a:lnTo>
                  <a:pt x="869823" y="105918"/>
                </a:lnTo>
                <a:lnTo>
                  <a:pt x="869823" y="69850"/>
                </a:lnTo>
                <a:lnTo>
                  <a:pt x="869823" y="53340"/>
                </a:lnTo>
                <a:lnTo>
                  <a:pt x="869823" y="23368"/>
                </a:lnTo>
                <a:close/>
              </a:path>
              <a:path w="1579245" h="196850">
                <a:moveTo>
                  <a:pt x="905383" y="21590"/>
                </a:moveTo>
                <a:lnTo>
                  <a:pt x="886841" y="21590"/>
                </a:lnTo>
                <a:lnTo>
                  <a:pt x="886841" y="177419"/>
                </a:lnTo>
                <a:lnTo>
                  <a:pt x="905383" y="177419"/>
                </a:lnTo>
                <a:lnTo>
                  <a:pt x="905383" y="21590"/>
                </a:lnTo>
                <a:close/>
              </a:path>
              <a:path w="1579245" h="196850">
                <a:moveTo>
                  <a:pt x="1055370" y="61341"/>
                </a:moveTo>
                <a:lnTo>
                  <a:pt x="1051255" y="59804"/>
                </a:lnTo>
                <a:lnTo>
                  <a:pt x="1042162" y="56134"/>
                </a:lnTo>
                <a:lnTo>
                  <a:pt x="1037463" y="54102"/>
                </a:lnTo>
                <a:lnTo>
                  <a:pt x="1032764" y="52197"/>
                </a:lnTo>
                <a:lnTo>
                  <a:pt x="1028065" y="50165"/>
                </a:lnTo>
                <a:lnTo>
                  <a:pt x="1024928" y="48895"/>
                </a:lnTo>
                <a:lnTo>
                  <a:pt x="1023366" y="48260"/>
                </a:lnTo>
                <a:lnTo>
                  <a:pt x="996442" y="35052"/>
                </a:lnTo>
                <a:lnTo>
                  <a:pt x="995299" y="33528"/>
                </a:lnTo>
                <a:lnTo>
                  <a:pt x="994791" y="31242"/>
                </a:lnTo>
                <a:lnTo>
                  <a:pt x="994791" y="18796"/>
                </a:lnTo>
                <a:lnTo>
                  <a:pt x="975868" y="18796"/>
                </a:lnTo>
                <a:lnTo>
                  <a:pt x="975791" y="31242"/>
                </a:lnTo>
                <a:lnTo>
                  <a:pt x="975233" y="33274"/>
                </a:lnTo>
                <a:lnTo>
                  <a:pt x="973963" y="34798"/>
                </a:lnTo>
                <a:lnTo>
                  <a:pt x="972820" y="36322"/>
                </a:lnTo>
                <a:lnTo>
                  <a:pt x="971042" y="37592"/>
                </a:lnTo>
                <a:lnTo>
                  <a:pt x="968756" y="38481"/>
                </a:lnTo>
                <a:lnTo>
                  <a:pt x="934847" y="52895"/>
                </a:lnTo>
                <a:lnTo>
                  <a:pt x="928027" y="55727"/>
                </a:lnTo>
                <a:lnTo>
                  <a:pt x="921372" y="58420"/>
                </a:lnTo>
                <a:lnTo>
                  <a:pt x="914908" y="60960"/>
                </a:lnTo>
                <a:lnTo>
                  <a:pt x="923417" y="74168"/>
                </a:lnTo>
                <a:lnTo>
                  <a:pt x="962037" y="59804"/>
                </a:lnTo>
                <a:lnTo>
                  <a:pt x="985393" y="48895"/>
                </a:lnTo>
                <a:lnTo>
                  <a:pt x="987044" y="50038"/>
                </a:lnTo>
                <a:lnTo>
                  <a:pt x="988695" y="51054"/>
                </a:lnTo>
                <a:lnTo>
                  <a:pt x="990473" y="51943"/>
                </a:lnTo>
                <a:lnTo>
                  <a:pt x="992251" y="52705"/>
                </a:lnTo>
                <a:lnTo>
                  <a:pt x="994156" y="53594"/>
                </a:lnTo>
                <a:lnTo>
                  <a:pt x="996061" y="54356"/>
                </a:lnTo>
                <a:lnTo>
                  <a:pt x="1002296" y="57010"/>
                </a:lnTo>
                <a:lnTo>
                  <a:pt x="1009167" y="59817"/>
                </a:lnTo>
                <a:lnTo>
                  <a:pt x="1047242" y="74168"/>
                </a:lnTo>
                <a:lnTo>
                  <a:pt x="1055370" y="61341"/>
                </a:lnTo>
                <a:close/>
              </a:path>
              <a:path w="1579245" h="196850">
                <a:moveTo>
                  <a:pt x="1062355" y="80391"/>
                </a:moveTo>
                <a:lnTo>
                  <a:pt x="908685" y="80391"/>
                </a:lnTo>
                <a:lnTo>
                  <a:pt x="908685" y="96520"/>
                </a:lnTo>
                <a:lnTo>
                  <a:pt x="976122" y="96520"/>
                </a:lnTo>
                <a:lnTo>
                  <a:pt x="976122" y="108458"/>
                </a:lnTo>
                <a:lnTo>
                  <a:pt x="923671" y="108458"/>
                </a:lnTo>
                <a:lnTo>
                  <a:pt x="923671" y="124079"/>
                </a:lnTo>
                <a:lnTo>
                  <a:pt x="1028700" y="124079"/>
                </a:lnTo>
                <a:lnTo>
                  <a:pt x="1028700" y="135509"/>
                </a:lnTo>
                <a:lnTo>
                  <a:pt x="923798" y="135509"/>
                </a:lnTo>
                <a:lnTo>
                  <a:pt x="923798" y="177927"/>
                </a:lnTo>
                <a:lnTo>
                  <a:pt x="1050798" y="177927"/>
                </a:lnTo>
                <a:lnTo>
                  <a:pt x="1050798" y="162306"/>
                </a:lnTo>
                <a:lnTo>
                  <a:pt x="942340" y="162306"/>
                </a:lnTo>
                <a:lnTo>
                  <a:pt x="942340" y="150876"/>
                </a:lnTo>
                <a:lnTo>
                  <a:pt x="1047242" y="150876"/>
                </a:lnTo>
                <a:lnTo>
                  <a:pt x="1047242" y="108458"/>
                </a:lnTo>
                <a:lnTo>
                  <a:pt x="994918" y="108458"/>
                </a:lnTo>
                <a:lnTo>
                  <a:pt x="994918" y="96520"/>
                </a:lnTo>
                <a:lnTo>
                  <a:pt x="1062355" y="96520"/>
                </a:lnTo>
                <a:lnTo>
                  <a:pt x="1062355" y="80391"/>
                </a:lnTo>
                <a:close/>
              </a:path>
              <a:path w="1579245" h="196850">
                <a:moveTo>
                  <a:pt x="1088390" y="152273"/>
                </a:moveTo>
                <a:lnTo>
                  <a:pt x="1065657" y="152273"/>
                </a:lnTo>
                <a:lnTo>
                  <a:pt x="1058545" y="196850"/>
                </a:lnTo>
                <a:lnTo>
                  <a:pt x="1073658" y="196850"/>
                </a:lnTo>
                <a:lnTo>
                  <a:pt x="1088390" y="152273"/>
                </a:lnTo>
                <a:close/>
              </a:path>
              <a:path w="1579245" h="196850">
                <a:moveTo>
                  <a:pt x="1257808" y="27305"/>
                </a:moveTo>
                <a:lnTo>
                  <a:pt x="1135126" y="27305"/>
                </a:lnTo>
                <a:lnTo>
                  <a:pt x="1135126" y="43688"/>
                </a:lnTo>
                <a:lnTo>
                  <a:pt x="1239266" y="43688"/>
                </a:lnTo>
                <a:lnTo>
                  <a:pt x="1239266" y="125222"/>
                </a:lnTo>
                <a:lnTo>
                  <a:pt x="1257808" y="125222"/>
                </a:lnTo>
                <a:lnTo>
                  <a:pt x="1257808" y="27305"/>
                </a:lnTo>
                <a:close/>
              </a:path>
              <a:path w="1579245" h="196850">
                <a:moveTo>
                  <a:pt x="1274191" y="150622"/>
                </a:moveTo>
                <a:lnTo>
                  <a:pt x="1218057" y="150622"/>
                </a:lnTo>
                <a:lnTo>
                  <a:pt x="1218057" y="87503"/>
                </a:lnTo>
                <a:lnTo>
                  <a:pt x="1200150" y="87503"/>
                </a:lnTo>
                <a:lnTo>
                  <a:pt x="1200150" y="150622"/>
                </a:lnTo>
                <a:lnTo>
                  <a:pt x="1174496" y="150622"/>
                </a:lnTo>
                <a:lnTo>
                  <a:pt x="1174496" y="87503"/>
                </a:lnTo>
                <a:lnTo>
                  <a:pt x="1156716" y="87503"/>
                </a:lnTo>
                <a:lnTo>
                  <a:pt x="1156716" y="150622"/>
                </a:lnTo>
                <a:lnTo>
                  <a:pt x="1120521" y="150622"/>
                </a:lnTo>
                <a:lnTo>
                  <a:pt x="1120521" y="167132"/>
                </a:lnTo>
                <a:lnTo>
                  <a:pt x="1274191" y="167132"/>
                </a:lnTo>
                <a:lnTo>
                  <a:pt x="1274191" y="150622"/>
                </a:lnTo>
                <a:close/>
              </a:path>
              <a:path w="1579245" h="196850">
                <a:moveTo>
                  <a:pt x="1366266" y="54610"/>
                </a:moveTo>
                <a:lnTo>
                  <a:pt x="1365123" y="49022"/>
                </a:lnTo>
                <a:lnTo>
                  <a:pt x="1362837" y="44196"/>
                </a:lnTo>
                <a:lnTo>
                  <a:pt x="1360551" y="39243"/>
                </a:lnTo>
                <a:lnTo>
                  <a:pt x="1358303" y="36195"/>
                </a:lnTo>
                <a:lnTo>
                  <a:pt x="1357376" y="34925"/>
                </a:lnTo>
                <a:lnTo>
                  <a:pt x="1353185" y="31369"/>
                </a:lnTo>
                <a:lnTo>
                  <a:pt x="1349121" y="27813"/>
                </a:lnTo>
                <a:lnTo>
                  <a:pt x="1347724" y="27063"/>
                </a:lnTo>
                <a:lnTo>
                  <a:pt x="1347724" y="52959"/>
                </a:lnTo>
                <a:lnTo>
                  <a:pt x="1347724" y="68326"/>
                </a:lnTo>
                <a:lnTo>
                  <a:pt x="1345184" y="74422"/>
                </a:lnTo>
                <a:lnTo>
                  <a:pt x="1340104" y="78613"/>
                </a:lnTo>
                <a:lnTo>
                  <a:pt x="1335151" y="82804"/>
                </a:lnTo>
                <a:lnTo>
                  <a:pt x="1328293" y="84836"/>
                </a:lnTo>
                <a:lnTo>
                  <a:pt x="1311275" y="84836"/>
                </a:lnTo>
                <a:lnTo>
                  <a:pt x="1304417" y="82804"/>
                </a:lnTo>
                <a:lnTo>
                  <a:pt x="1299337" y="78613"/>
                </a:lnTo>
                <a:lnTo>
                  <a:pt x="1294384" y="74295"/>
                </a:lnTo>
                <a:lnTo>
                  <a:pt x="1291844" y="68326"/>
                </a:lnTo>
                <a:lnTo>
                  <a:pt x="1291844" y="52959"/>
                </a:lnTo>
                <a:lnTo>
                  <a:pt x="1294384" y="46863"/>
                </a:lnTo>
                <a:lnTo>
                  <a:pt x="1304417" y="38354"/>
                </a:lnTo>
                <a:lnTo>
                  <a:pt x="1311275" y="36195"/>
                </a:lnTo>
                <a:lnTo>
                  <a:pt x="1328293" y="36195"/>
                </a:lnTo>
                <a:lnTo>
                  <a:pt x="1335151" y="38354"/>
                </a:lnTo>
                <a:lnTo>
                  <a:pt x="1340231" y="42672"/>
                </a:lnTo>
                <a:lnTo>
                  <a:pt x="1345311" y="46863"/>
                </a:lnTo>
                <a:lnTo>
                  <a:pt x="1347724" y="52959"/>
                </a:lnTo>
                <a:lnTo>
                  <a:pt x="1347724" y="27063"/>
                </a:lnTo>
                <a:lnTo>
                  <a:pt x="1344168" y="25146"/>
                </a:lnTo>
                <a:lnTo>
                  <a:pt x="1332865" y="21336"/>
                </a:lnTo>
                <a:lnTo>
                  <a:pt x="1326515" y="20320"/>
                </a:lnTo>
                <a:lnTo>
                  <a:pt x="1313053" y="20320"/>
                </a:lnTo>
                <a:lnTo>
                  <a:pt x="1279017" y="39243"/>
                </a:lnTo>
                <a:lnTo>
                  <a:pt x="1276731" y="44196"/>
                </a:lnTo>
                <a:lnTo>
                  <a:pt x="1274445" y="49022"/>
                </a:lnTo>
                <a:lnTo>
                  <a:pt x="1273302" y="54610"/>
                </a:lnTo>
                <a:lnTo>
                  <a:pt x="1273302" y="66675"/>
                </a:lnTo>
                <a:lnTo>
                  <a:pt x="1306830" y="99822"/>
                </a:lnTo>
                <a:lnTo>
                  <a:pt x="1313053" y="100711"/>
                </a:lnTo>
                <a:lnTo>
                  <a:pt x="1326515" y="100711"/>
                </a:lnTo>
                <a:lnTo>
                  <a:pt x="1332865" y="99822"/>
                </a:lnTo>
                <a:lnTo>
                  <a:pt x="1344168" y="96012"/>
                </a:lnTo>
                <a:lnTo>
                  <a:pt x="1349121" y="93345"/>
                </a:lnTo>
                <a:lnTo>
                  <a:pt x="1353185" y="89789"/>
                </a:lnTo>
                <a:lnTo>
                  <a:pt x="1357376" y="86233"/>
                </a:lnTo>
                <a:lnTo>
                  <a:pt x="1358430" y="84836"/>
                </a:lnTo>
                <a:lnTo>
                  <a:pt x="1360551" y="82042"/>
                </a:lnTo>
                <a:lnTo>
                  <a:pt x="1362710" y="77216"/>
                </a:lnTo>
                <a:lnTo>
                  <a:pt x="1365123" y="72263"/>
                </a:lnTo>
                <a:lnTo>
                  <a:pt x="1366266" y="66675"/>
                </a:lnTo>
                <a:lnTo>
                  <a:pt x="1366266" y="54610"/>
                </a:lnTo>
                <a:close/>
              </a:path>
              <a:path w="1579245" h="196850">
                <a:moveTo>
                  <a:pt x="1412303" y="140208"/>
                </a:moveTo>
                <a:lnTo>
                  <a:pt x="1411351" y="136017"/>
                </a:lnTo>
                <a:lnTo>
                  <a:pt x="1409446" y="132080"/>
                </a:lnTo>
                <a:lnTo>
                  <a:pt x="1408303" y="129794"/>
                </a:lnTo>
                <a:lnTo>
                  <a:pt x="1407541" y="128270"/>
                </a:lnTo>
                <a:lnTo>
                  <a:pt x="1393825" y="117030"/>
                </a:lnTo>
                <a:lnTo>
                  <a:pt x="1393825" y="140208"/>
                </a:lnTo>
                <a:lnTo>
                  <a:pt x="1393825" y="150495"/>
                </a:lnTo>
                <a:lnTo>
                  <a:pt x="1391793" y="154305"/>
                </a:lnTo>
                <a:lnTo>
                  <a:pt x="1387983" y="156972"/>
                </a:lnTo>
                <a:lnTo>
                  <a:pt x="1384173" y="159512"/>
                </a:lnTo>
                <a:lnTo>
                  <a:pt x="1379093" y="160909"/>
                </a:lnTo>
                <a:lnTo>
                  <a:pt x="1320800" y="160909"/>
                </a:lnTo>
                <a:lnTo>
                  <a:pt x="1315720" y="159512"/>
                </a:lnTo>
                <a:lnTo>
                  <a:pt x="1311910" y="156972"/>
                </a:lnTo>
                <a:lnTo>
                  <a:pt x="1307973" y="154305"/>
                </a:lnTo>
                <a:lnTo>
                  <a:pt x="1306068" y="150495"/>
                </a:lnTo>
                <a:lnTo>
                  <a:pt x="1306068" y="140208"/>
                </a:lnTo>
                <a:lnTo>
                  <a:pt x="1307973" y="136398"/>
                </a:lnTo>
                <a:lnTo>
                  <a:pt x="1311910" y="133731"/>
                </a:lnTo>
                <a:lnTo>
                  <a:pt x="1315720" y="131191"/>
                </a:lnTo>
                <a:lnTo>
                  <a:pt x="1320800" y="129794"/>
                </a:lnTo>
                <a:lnTo>
                  <a:pt x="1379093" y="129794"/>
                </a:lnTo>
                <a:lnTo>
                  <a:pt x="1384173" y="131191"/>
                </a:lnTo>
                <a:lnTo>
                  <a:pt x="1387983" y="133731"/>
                </a:lnTo>
                <a:lnTo>
                  <a:pt x="1391793" y="136398"/>
                </a:lnTo>
                <a:lnTo>
                  <a:pt x="1393825" y="140208"/>
                </a:lnTo>
                <a:lnTo>
                  <a:pt x="1393825" y="117030"/>
                </a:lnTo>
                <a:lnTo>
                  <a:pt x="1389380" y="115697"/>
                </a:lnTo>
                <a:lnTo>
                  <a:pt x="1384681" y="114173"/>
                </a:lnTo>
                <a:lnTo>
                  <a:pt x="1379601" y="113411"/>
                </a:lnTo>
                <a:lnTo>
                  <a:pt x="1320292" y="113411"/>
                </a:lnTo>
                <a:lnTo>
                  <a:pt x="1315085" y="114173"/>
                </a:lnTo>
                <a:lnTo>
                  <a:pt x="1310386" y="115697"/>
                </a:lnTo>
                <a:lnTo>
                  <a:pt x="1305687" y="117094"/>
                </a:lnTo>
                <a:lnTo>
                  <a:pt x="1287576" y="140208"/>
                </a:lnTo>
                <a:lnTo>
                  <a:pt x="1287576" y="150495"/>
                </a:lnTo>
                <a:lnTo>
                  <a:pt x="1320292" y="177292"/>
                </a:lnTo>
                <a:lnTo>
                  <a:pt x="1379601" y="177292"/>
                </a:lnTo>
                <a:lnTo>
                  <a:pt x="1408277" y="160909"/>
                </a:lnTo>
                <a:lnTo>
                  <a:pt x="1411351" y="154559"/>
                </a:lnTo>
                <a:lnTo>
                  <a:pt x="1412303" y="150495"/>
                </a:lnTo>
                <a:lnTo>
                  <a:pt x="1412303" y="140208"/>
                </a:lnTo>
                <a:close/>
              </a:path>
              <a:path w="1579245" h="196850">
                <a:moveTo>
                  <a:pt x="1429131" y="34544"/>
                </a:moveTo>
                <a:lnTo>
                  <a:pt x="1408176" y="34544"/>
                </a:lnTo>
                <a:lnTo>
                  <a:pt x="1408176" y="21590"/>
                </a:lnTo>
                <a:lnTo>
                  <a:pt x="1389634" y="21590"/>
                </a:lnTo>
                <a:lnTo>
                  <a:pt x="1389634" y="108458"/>
                </a:lnTo>
                <a:lnTo>
                  <a:pt x="1408176" y="108458"/>
                </a:lnTo>
                <a:lnTo>
                  <a:pt x="1408176" y="87757"/>
                </a:lnTo>
                <a:lnTo>
                  <a:pt x="1429131" y="87757"/>
                </a:lnTo>
                <a:lnTo>
                  <a:pt x="1429131" y="71120"/>
                </a:lnTo>
                <a:lnTo>
                  <a:pt x="1408176" y="71120"/>
                </a:lnTo>
                <a:lnTo>
                  <a:pt x="1408176" y="51181"/>
                </a:lnTo>
                <a:lnTo>
                  <a:pt x="1429131" y="51181"/>
                </a:lnTo>
                <a:lnTo>
                  <a:pt x="1429131" y="34544"/>
                </a:lnTo>
                <a:close/>
              </a:path>
              <a:path w="1579245" h="196850">
                <a:moveTo>
                  <a:pt x="1567561" y="159766"/>
                </a:moveTo>
                <a:lnTo>
                  <a:pt x="1460373" y="159766"/>
                </a:lnTo>
                <a:lnTo>
                  <a:pt x="1460373" y="128016"/>
                </a:lnTo>
                <a:lnTo>
                  <a:pt x="1441831" y="128016"/>
                </a:lnTo>
                <a:lnTo>
                  <a:pt x="1441831" y="176149"/>
                </a:lnTo>
                <a:lnTo>
                  <a:pt x="1567561" y="176149"/>
                </a:lnTo>
                <a:lnTo>
                  <a:pt x="1567561" y="159766"/>
                </a:lnTo>
                <a:close/>
              </a:path>
              <a:path w="1579245" h="196850">
                <a:moveTo>
                  <a:pt x="1568450" y="48895"/>
                </a:moveTo>
                <a:lnTo>
                  <a:pt x="1567561" y="44577"/>
                </a:lnTo>
                <a:lnTo>
                  <a:pt x="1565910" y="40640"/>
                </a:lnTo>
                <a:lnTo>
                  <a:pt x="1564513" y="37465"/>
                </a:lnTo>
                <a:lnTo>
                  <a:pt x="1564132" y="36576"/>
                </a:lnTo>
                <a:lnTo>
                  <a:pt x="1561719" y="33147"/>
                </a:lnTo>
                <a:lnTo>
                  <a:pt x="1555623" y="27305"/>
                </a:lnTo>
                <a:lnTo>
                  <a:pt x="1551813" y="25019"/>
                </a:lnTo>
                <a:lnTo>
                  <a:pt x="1549908" y="24358"/>
                </a:lnTo>
                <a:lnTo>
                  <a:pt x="1549908" y="48895"/>
                </a:lnTo>
                <a:lnTo>
                  <a:pt x="1549908" y="58547"/>
                </a:lnTo>
                <a:lnTo>
                  <a:pt x="1548384" y="62484"/>
                </a:lnTo>
                <a:lnTo>
                  <a:pt x="1542415" y="68707"/>
                </a:lnTo>
                <a:lnTo>
                  <a:pt x="1537589" y="70231"/>
                </a:lnTo>
                <a:lnTo>
                  <a:pt x="1466723" y="70231"/>
                </a:lnTo>
                <a:lnTo>
                  <a:pt x="1461897" y="68707"/>
                </a:lnTo>
                <a:lnTo>
                  <a:pt x="1458849" y="65659"/>
                </a:lnTo>
                <a:lnTo>
                  <a:pt x="1455928" y="62484"/>
                </a:lnTo>
                <a:lnTo>
                  <a:pt x="1454404" y="58547"/>
                </a:lnTo>
                <a:lnTo>
                  <a:pt x="1454404" y="48895"/>
                </a:lnTo>
                <a:lnTo>
                  <a:pt x="1455928" y="45085"/>
                </a:lnTo>
                <a:lnTo>
                  <a:pt x="1458849" y="42037"/>
                </a:lnTo>
                <a:lnTo>
                  <a:pt x="1461897" y="38989"/>
                </a:lnTo>
                <a:lnTo>
                  <a:pt x="1466723" y="37465"/>
                </a:lnTo>
                <a:lnTo>
                  <a:pt x="1537589" y="37465"/>
                </a:lnTo>
                <a:lnTo>
                  <a:pt x="1542415" y="38989"/>
                </a:lnTo>
                <a:lnTo>
                  <a:pt x="1545336" y="42037"/>
                </a:lnTo>
                <a:lnTo>
                  <a:pt x="1548384" y="45085"/>
                </a:lnTo>
                <a:lnTo>
                  <a:pt x="1549908" y="48895"/>
                </a:lnTo>
                <a:lnTo>
                  <a:pt x="1549908" y="24358"/>
                </a:lnTo>
                <a:lnTo>
                  <a:pt x="1547495" y="23495"/>
                </a:lnTo>
                <a:lnTo>
                  <a:pt x="1543050" y="21844"/>
                </a:lnTo>
                <a:lnTo>
                  <a:pt x="1538097" y="21082"/>
                </a:lnTo>
                <a:lnTo>
                  <a:pt x="1466215" y="21082"/>
                </a:lnTo>
                <a:lnTo>
                  <a:pt x="1461262" y="21844"/>
                </a:lnTo>
                <a:lnTo>
                  <a:pt x="1456817" y="23495"/>
                </a:lnTo>
                <a:lnTo>
                  <a:pt x="1452499" y="25019"/>
                </a:lnTo>
                <a:lnTo>
                  <a:pt x="1448689" y="27305"/>
                </a:lnTo>
                <a:lnTo>
                  <a:pt x="1442339" y="33147"/>
                </a:lnTo>
                <a:lnTo>
                  <a:pt x="1439926" y="36576"/>
                </a:lnTo>
                <a:lnTo>
                  <a:pt x="1438275" y="40640"/>
                </a:lnTo>
                <a:lnTo>
                  <a:pt x="1436624" y="44577"/>
                </a:lnTo>
                <a:lnTo>
                  <a:pt x="1435862" y="48895"/>
                </a:lnTo>
                <a:lnTo>
                  <a:pt x="1435862" y="58547"/>
                </a:lnTo>
                <a:lnTo>
                  <a:pt x="1436624" y="62992"/>
                </a:lnTo>
                <a:lnTo>
                  <a:pt x="1438275" y="66929"/>
                </a:lnTo>
                <a:lnTo>
                  <a:pt x="1439926" y="70993"/>
                </a:lnTo>
                <a:lnTo>
                  <a:pt x="1442339" y="74422"/>
                </a:lnTo>
                <a:lnTo>
                  <a:pt x="1445514" y="77343"/>
                </a:lnTo>
                <a:lnTo>
                  <a:pt x="1448689" y="80391"/>
                </a:lnTo>
                <a:lnTo>
                  <a:pt x="1452499" y="82677"/>
                </a:lnTo>
                <a:lnTo>
                  <a:pt x="1456817" y="84328"/>
                </a:lnTo>
                <a:lnTo>
                  <a:pt x="1461262" y="85852"/>
                </a:lnTo>
                <a:lnTo>
                  <a:pt x="1466215" y="86614"/>
                </a:lnTo>
                <a:lnTo>
                  <a:pt x="1538097" y="86614"/>
                </a:lnTo>
                <a:lnTo>
                  <a:pt x="1558671" y="77343"/>
                </a:lnTo>
                <a:lnTo>
                  <a:pt x="1561719" y="74422"/>
                </a:lnTo>
                <a:lnTo>
                  <a:pt x="1564132" y="70993"/>
                </a:lnTo>
                <a:lnTo>
                  <a:pt x="1564462" y="70231"/>
                </a:lnTo>
                <a:lnTo>
                  <a:pt x="1565910" y="66929"/>
                </a:lnTo>
                <a:lnTo>
                  <a:pt x="1567561" y="62992"/>
                </a:lnTo>
                <a:lnTo>
                  <a:pt x="1568450" y="58547"/>
                </a:lnTo>
                <a:lnTo>
                  <a:pt x="1568450" y="48895"/>
                </a:lnTo>
                <a:close/>
              </a:path>
              <a:path w="1579245" h="196850">
                <a:moveTo>
                  <a:pt x="1578991" y="98806"/>
                </a:moveTo>
                <a:lnTo>
                  <a:pt x="1425321" y="98806"/>
                </a:lnTo>
                <a:lnTo>
                  <a:pt x="1425321" y="115189"/>
                </a:lnTo>
                <a:lnTo>
                  <a:pt x="1578991" y="115189"/>
                </a:lnTo>
                <a:lnTo>
                  <a:pt x="1578991" y="9880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02063" y="3128852"/>
            <a:ext cx="98043" cy="140462"/>
          </a:xfrm>
          <a:prstGeom prst="rect">
            <a:avLst/>
          </a:prstGeom>
        </p:spPr>
      </p:pic>
      <p:sp>
        <p:nvSpPr>
          <p:cNvPr id="125" name="object 62"/>
          <p:cNvSpPr/>
          <p:nvPr/>
        </p:nvSpPr>
        <p:spPr>
          <a:xfrm>
            <a:off x="6914261" y="3105484"/>
            <a:ext cx="3710304" cy="443230"/>
          </a:xfrm>
          <a:custGeom>
            <a:avLst/>
            <a:gdLst/>
            <a:ahLst/>
            <a:cxnLst/>
            <a:rect l="l" t="t" r="r" b="b"/>
            <a:pathLst>
              <a:path w="3710304" h="443229">
                <a:moveTo>
                  <a:pt x="162433" y="382397"/>
                </a:moveTo>
                <a:lnTo>
                  <a:pt x="161290" y="377825"/>
                </a:lnTo>
                <a:lnTo>
                  <a:pt x="158927" y="373380"/>
                </a:lnTo>
                <a:lnTo>
                  <a:pt x="156972" y="369697"/>
                </a:lnTo>
                <a:lnTo>
                  <a:pt x="154051" y="366268"/>
                </a:lnTo>
                <a:lnTo>
                  <a:pt x="150114" y="363474"/>
                </a:lnTo>
                <a:lnTo>
                  <a:pt x="146304" y="360553"/>
                </a:lnTo>
                <a:lnTo>
                  <a:pt x="141732" y="358394"/>
                </a:lnTo>
                <a:lnTo>
                  <a:pt x="141262" y="358279"/>
                </a:lnTo>
                <a:lnTo>
                  <a:pt x="141262" y="382397"/>
                </a:lnTo>
                <a:lnTo>
                  <a:pt x="141262" y="392684"/>
                </a:lnTo>
                <a:lnTo>
                  <a:pt x="139065" y="396240"/>
                </a:lnTo>
                <a:lnTo>
                  <a:pt x="134747" y="398399"/>
                </a:lnTo>
                <a:lnTo>
                  <a:pt x="130302" y="400685"/>
                </a:lnTo>
                <a:lnTo>
                  <a:pt x="124587" y="401701"/>
                </a:lnTo>
                <a:lnTo>
                  <a:pt x="50165" y="401701"/>
                </a:lnTo>
                <a:lnTo>
                  <a:pt x="44450" y="400685"/>
                </a:lnTo>
                <a:lnTo>
                  <a:pt x="40132" y="398399"/>
                </a:lnTo>
                <a:lnTo>
                  <a:pt x="35687" y="396240"/>
                </a:lnTo>
                <a:lnTo>
                  <a:pt x="33591" y="392684"/>
                </a:lnTo>
                <a:lnTo>
                  <a:pt x="33604" y="382397"/>
                </a:lnTo>
                <a:lnTo>
                  <a:pt x="35687" y="378968"/>
                </a:lnTo>
                <a:lnTo>
                  <a:pt x="40132" y="376682"/>
                </a:lnTo>
                <a:lnTo>
                  <a:pt x="44450" y="374523"/>
                </a:lnTo>
                <a:lnTo>
                  <a:pt x="50165" y="373380"/>
                </a:lnTo>
                <a:lnTo>
                  <a:pt x="124587" y="373380"/>
                </a:lnTo>
                <a:lnTo>
                  <a:pt x="130302" y="374523"/>
                </a:lnTo>
                <a:lnTo>
                  <a:pt x="134747" y="376682"/>
                </a:lnTo>
                <a:lnTo>
                  <a:pt x="139065" y="378968"/>
                </a:lnTo>
                <a:lnTo>
                  <a:pt x="141262" y="382397"/>
                </a:lnTo>
                <a:lnTo>
                  <a:pt x="141262" y="358279"/>
                </a:lnTo>
                <a:lnTo>
                  <a:pt x="136398" y="356997"/>
                </a:lnTo>
                <a:lnTo>
                  <a:pt x="131064" y="355473"/>
                </a:lnTo>
                <a:lnTo>
                  <a:pt x="125222" y="354711"/>
                </a:lnTo>
                <a:lnTo>
                  <a:pt x="49657" y="354711"/>
                </a:lnTo>
                <a:lnTo>
                  <a:pt x="43815" y="355473"/>
                </a:lnTo>
                <a:lnTo>
                  <a:pt x="38481" y="356997"/>
                </a:lnTo>
                <a:lnTo>
                  <a:pt x="33147" y="358394"/>
                </a:lnTo>
                <a:lnTo>
                  <a:pt x="12446" y="382397"/>
                </a:lnTo>
                <a:lnTo>
                  <a:pt x="12446" y="392684"/>
                </a:lnTo>
                <a:lnTo>
                  <a:pt x="43815" y="419608"/>
                </a:lnTo>
                <a:lnTo>
                  <a:pt x="49657" y="420370"/>
                </a:lnTo>
                <a:lnTo>
                  <a:pt x="125222" y="420370"/>
                </a:lnTo>
                <a:lnTo>
                  <a:pt x="158927" y="401701"/>
                </a:lnTo>
                <a:lnTo>
                  <a:pt x="161290" y="397256"/>
                </a:lnTo>
                <a:lnTo>
                  <a:pt x="162433" y="392684"/>
                </a:lnTo>
                <a:lnTo>
                  <a:pt x="162433" y="382397"/>
                </a:lnTo>
                <a:close/>
              </a:path>
              <a:path w="3710304" h="443229">
                <a:moveTo>
                  <a:pt x="166243" y="297942"/>
                </a:moveTo>
                <a:lnTo>
                  <a:pt x="128130" y="284264"/>
                </a:lnTo>
                <a:lnTo>
                  <a:pt x="106045" y="274447"/>
                </a:lnTo>
                <a:lnTo>
                  <a:pt x="103759" y="273431"/>
                </a:lnTo>
                <a:lnTo>
                  <a:pt x="101854" y="271907"/>
                </a:lnTo>
                <a:lnTo>
                  <a:pt x="99060" y="268097"/>
                </a:lnTo>
                <a:lnTo>
                  <a:pt x="98171" y="265684"/>
                </a:lnTo>
                <a:lnTo>
                  <a:pt x="97917" y="262763"/>
                </a:lnTo>
                <a:lnTo>
                  <a:pt x="158496" y="262763"/>
                </a:lnTo>
                <a:lnTo>
                  <a:pt x="158496" y="244475"/>
                </a:lnTo>
                <a:lnTo>
                  <a:pt x="16256" y="244475"/>
                </a:lnTo>
                <a:lnTo>
                  <a:pt x="16256" y="262763"/>
                </a:lnTo>
                <a:lnTo>
                  <a:pt x="76454" y="262763"/>
                </a:lnTo>
                <a:lnTo>
                  <a:pt x="76200" y="265684"/>
                </a:lnTo>
                <a:lnTo>
                  <a:pt x="75311" y="268097"/>
                </a:lnTo>
                <a:lnTo>
                  <a:pt x="72517" y="271907"/>
                </a:lnTo>
                <a:lnTo>
                  <a:pt x="70612" y="273431"/>
                </a:lnTo>
                <a:lnTo>
                  <a:pt x="68326" y="274447"/>
                </a:lnTo>
                <a:lnTo>
                  <a:pt x="61226" y="277837"/>
                </a:lnTo>
                <a:lnTo>
                  <a:pt x="22809" y="292989"/>
                </a:lnTo>
                <a:lnTo>
                  <a:pt x="8128" y="297942"/>
                </a:lnTo>
                <a:lnTo>
                  <a:pt x="15621" y="314833"/>
                </a:lnTo>
                <a:lnTo>
                  <a:pt x="54356" y="301536"/>
                </a:lnTo>
                <a:lnTo>
                  <a:pt x="87249" y="287020"/>
                </a:lnTo>
                <a:lnTo>
                  <a:pt x="90906" y="289064"/>
                </a:lnTo>
                <a:lnTo>
                  <a:pt x="131279" y="305714"/>
                </a:lnTo>
                <a:lnTo>
                  <a:pt x="158750" y="314833"/>
                </a:lnTo>
                <a:lnTo>
                  <a:pt x="166243" y="297942"/>
                </a:lnTo>
                <a:close/>
              </a:path>
              <a:path w="3710304" h="443229">
                <a:moveTo>
                  <a:pt x="276098" y="248539"/>
                </a:moveTo>
                <a:lnTo>
                  <a:pt x="182372" y="248539"/>
                </a:lnTo>
                <a:lnTo>
                  <a:pt x="182372" y="267208"/>
                </a:lnTo>
                <a:lnTo>
                  <a:pt x="255016" y="267208"/>
                </a:lnTo>
                <a:lnTo>
                  <a:pt x="255016" y="282956"/>
                </a:lnTo>
                <a:lnTo>
                  <a:pt x="254381" y="286004"/>
                </a:lnTo>
                <a:lnTo>
                  <a:pt x="253111" y="287909"/>
                </a:lnTo>
                <a:lnTo>
                  <a:pt x="251968" y="289941"/>
                </a:lnTo>
                <a:lnTo>
                  <a:pt x="249809" y="291592"/>
                </a:lnTo>
                <a:lnTo>
                  <a:pt x="241477" y="295567"/>
                </a:lnTo>
                <a:lnTo>
                  <a:pt x="235966" y="298069"/>
                </a:lnTo>
                <a:lnTo>
                  <a:pt x="230124" y="300482"/>
                </a:lnTo>
                <a:lnTo>
                  <a:pt x="224282" y="303022"/>
                </a:lnTo>
                <a:lnTo>
                  <a:pt x="217805" y="305714"/>
                </a:lnTo>
                <a:lnTo>
                  <a:pt x="211836" y="307975"/>
                </a:lnTo>
                <a:lnTo>
                  <a:pt x="199263" y="313055"/>
                </a:lnTo>
                <a:lnTo>
                  <a:pt x="192786" y="315468"/>
                </a:lnTo>
                <a:lnTo>
                  <a:pt x="174752" y="322580"/>
                </a:lnTo>
                <a:lnTo>
                  <a:pt x="174752" y="322072"/>
                </a:lnTo>
                <a:lnTo>
                  <a:pt x="0" y="322072"/>
                </a:lnTo>
                <a:lnTo>
                  <a:pt x="0" y="340741"/>
                </a:lnTo>
                <a:lnTo>
                  <a:pt x="174752" y="340741"/>
                </a:lnTo>
                <a:lnTo>
                  <a:pt x="174752" y="324612"/>
                </a:lnTo>
                <a:lnTo>
                  <a:pt x="181991" y="339090"/>
                </a:lnTo>
                <a:lnTo>
                  <a:pt x="201396" y="331838"/>
                </a:lnTo>
                <a:lnTo>
                  <a:pt x="211226" y="328041"/>
                </a:lnTo>
                <a:lnTo>
                  <a:pt x="219811" y="324612"/>
                </a:lnTo>
                <a:lnTo>
                  <a:pt x="224917" y="322580"/>
                </a:lnTo>
                <a:lnTo>
                  <a:pt x="230886" y="320205"/>
                </a:lnTo>
                <a:lnTo>
                  <a:pt x="240436" y="316293"/>
                </a:lnTo>
                <a:lnTo>
                  <a:pt x="249745" y="312394"/>
                </a:lnTo>
                <a:lnTo>
                  <a:pt x="258826" y="308483"/>
                </a:lnTo>
                <a:lnTo>
                  <a:pt x="262001" y="307213"/>
                </a:lnTo>
                <a:lnTo>
                  <a:pt x="264795" y="305689"/>
                </a:lnTo>
                <a:lnTo>
                  <a:pt x="269113" y="302387"/>
                </a:lnTo>
                <a:lnTo>
                  <a:pt x="270891" y="300609"/>
                </a:lnTo>
                <a:lnTo>
                  <a:pt x="272161" y="298577"/>
                </a:lnTo>
                <a:lnTo>
                  <a:pt x="273558" y="296545"/>
                </a:lnTo>
                <a:lnTo>
                  <a:pt x="274574" y="294132"/>
                </a:lnTo>
                <a:lnTo>
                  <a:pt x="275082" y="291465"/>
                </a:lnTo>
                <a:lnTo>
                  <a:pt x="275717" y="288798"/>
                </a:lnTo>
                <a:lnTo>
                  <a:pt x="276047" y="286004"/>
                </a:lnTo>
                <a:lnTo>
                  <a:pt x="276098" y="248539"/>
                </a:lnTo>
                <a:close/>
              </a:path>
              <a:path w="3710304" h="443229">
                <a:moveTo>
                  <a:pt x="329184" y="350901"/>
                </a:moveTo>
                <a:lnTo>
                  <a:pt x="308102" y="350901"/>
                </a:lnTo>
                <a:lnTo>
                  <a:pt x="308102" y="369570"/>
                </a:lnTo>
                <a:lnTo>
                  <a:pt x="308102" y="400939"/>
                </a:lnTo>
                <a:lnTo>
                  <a:pt x="217678" y="400939"/>
                </a:lnTo>
                <a:lnTo>
                  <a:pt x="217678" y="369570"/>
                </a:lnTo>
                <a:lnTo>
                  <a:pt x="308102" y="369570"/>
                </a:lnTo>
                <a:lnTo>
                  <a:pt x="308102" y="350901"/>
                </a:lnTo>
                <a:lnTo>
                  <a:pt x="196596" y="350901"/>
                </a:lnTo>
                <a:lnTo>
                  <a:pt x="196596" y="419608"/>
                </a:lnTo>
                <a:lnTo>
                  <a:pt x="329184" y="419608"/>
                </a:lnTo>
                <a:lnTo>
                  <a:pt x="329184" y="400939"/>
                </a:lnTo>
                <a:lnTo>
                  <a:pt x="329184" y="369570"/>
                </a:lnTo>
                <a:lnTo>
                  <a:pt x="329184" y="350901"/>
                </a:lnTo>
                <a:close/>
              </a:path>
              <a:path w="3710304" h="443229">
                <a:moveTo>
                  <a:pt x="352806" y="280289"/>
                </a:moveTo>
                <a:lnTo>
                  <a:pt x="329184" y="280289"/>
                </a:lnTo>
                <a:lnTo>
                  <a:pt x="329184" y="243840"/>
                </a:lnTo>
                <a:lnTo>
                  <a:pt x="308102" y="243840"/>
                </a:lnTo>
                <a:lnTo>
                  <a:pt x="308102" y="342011"/>
                </a:lnTo>
                <a:lnTo>
                  <a:pt x="329184" y="342011"/>
                </a:lnTo>
                <a:lnTo>
                  <a:pt x="329184" y="299339"/>
                </a:lnTo>
                <a:lnTo>
                  <a:pt x="352806" y="299339"/>
                </a:lnTo>
                <a:lnTo>
                  <a:pt x="352806" y="280289"/>
                </a:lnTo>
                <a:close/>
              </a:path>
              <a:path w="3710304" h="443229">
                <a:moveTo>
                  <a:pt x="552704" y="352933"/>
                </a:moveTo>
                <a:lnTo>
                  <a:pt x="531622" y="352933"/>
                </a:lnTo>
                <a:lnTo>
                  <a:pt x="531622" y="371602"/>
                </a:lnTo>
                <a:lnTo>
                  <a:pt x="531622" y="400939"/>
                </a:lnTo>
                <a:lnTo>
                  <a:pt x="437896" y="400939"/>
                </a:lnTo>
                <a:lnTo>
                  <a:pt x="437896" y="371602"/>
                </a:lnTo>
                <a:lnTo>
                  <a:pt x="531622" y="371602"/>
                </a:lnTo>
                <a:lnTo>
                  <a:pt x="531622" y="352933"/>
                </a:lnTo>
                <a:lnTo>
                  <a:pt x="416814" y="352933"/>
                </a:lnTo>
                <a:lnTo>
                  <a:pt x="416814" y="419608"/>
                </a:lnTo>
                <a:lnTo>
                  <a:pt x="552704" y="419608"/>
                </a:lnTo>
                <a:lnTo>
                  <a:pt x="552704" y="400939"/>
                </a:lnTo>
                <a:lnTo>
                  <a:pt x="552704" y="371602"/>
                </a:lnTo>
                <a:lnTo>
                  <a:pt x="552704" y="352933"/>
                </a:lnTo>
                <a:close/>
              </a:path>
              <a:path w="3710304" h="443229">
                <a:moveTo>
                  <a:pt x="552704" y="243840"/>
                </a:moveTo>
                <a:lnTo>
                  <a:pt x="531622" y="243840"/>
                </a:lnTo>
                <a:lnTo>
                  <a:pt x="531622" y="280289"/>
                </a:lnTo>
                <a:lnTo>
                  <a:pt x="498348" y="280289"/>
                </a:lnTo>
                <a:lnTo>
                  <a:pt x="498348" y="271780"/>
                </a:lnTo>
                <a:lnTo>
                  <a:pt x="498348" y="246507"/>
                </a:lnTo>
                <a:lnTo>
                  <a:pt x="477266" y="246507"/>
                </a:lnTo>
                <a:lnTo>
                  <a:pt x="477266" y="271780"/>
                </a:lnTo>
                <a:lnTo>
                  <a:pt x="477266" y="290068"/>
                </a:lnTo>
                <a:lnTo>
                  <a:pt x="477266" y="316865"/>
                </a:lnTo>
                <a:lnTo>
                  <a:pt x="421894" y="316865"/>
                </a:lnTo>
                <a:lnTo>
                  <a:pt x="421894" y="290068"/>
                </a:lnTo>
                <a:lnTo>
                  <a:pt x="477266" y="290068"/>
                </a:lnTo>
                <a:lnTo>
                  <a:pt x="477266" y="271780"/>
                </a:lnTo>
                <a:lnTo>
                  <a:pt x="421894" y="271780"/>
                </a:lnTo>
                <a:lnTo>
                  <a:pt x="421894" y="246507"/>
                </a:lnTo>
                <a:lnTo>
                  <a:pt x="400812" y="246507"/>
                </a:lnTo>
                <a:lnTo>
                  <a:pt x="400812" y="335534"/>
                </a:lnTo>
                <a:lnTo>
                  <a:pt x="498348" y="335534"/>
                </a:lnTo>
                <a:lnTo>
                  <a:pt x="498348" y="316865"/>
                </a:lnTo>
                <a:lnTo>
                  <a:pt x="498348" y="298958"/>
                </a:lnTo>
                <a:lnTo>
                  <a:pt x="531622" y="298958"/>
                </a:lnTo>
                <a:lnTo>
                  <a:pt x="531622" y="344043"/>
                </a:lnTo>
                <a:lnTo>
                  <a:pt x="552704" y="344043"/>
                </a:lnTo>
                <a:lnTo>
                  <a:pt x="552704" y="298958"/>
                </a:lnTo>
                <a:lnTo>
                  <a:pt x="552704" y="290068"/>
                </a:lnTo>
                <a:lnTo>
                  <a:pt x="552704" y="280289"/>
                </a:lnTo>
                <a:lnTo>
                  <a:pt x="552704" y="243840"/>
                </a:lnTo>
                <a:close/>
              </a:path>
              <a:path w="3710304" h="443229">
                <a:moveTo>
                  <a:pt x="685927" y="285496"/>
                </a:moveTo>
                <a:lnTo>
                  <a:pt x="684657" y="279273"/>
                </a:lnTo>
                <a:lnTo>
                  <a:pt x="681863" y="273685"/>
                </a:lnTo>
                <a:lnTo>
                  <a:pt x="679196" y="267970"/>
                </a:lnTo>
                <a:lnTo>
                  <a:pt x="676859" y="264922"/>
                </a:lnTo>
                <a:lnTo>
                  <a:pt x="675513" y="263144"/>
                </a:lnTo>
                <a:lnTo>
                  <a:pt x="670814" y="259080"/>
                </a:lnTo>
                <a:lnTo>
                  <a:pt x="665988" y="255016"/>
                </a:lnTo>
                <a:lnTo>
                  <a:pt x="664845" y="254368"/>
                </a:lnTo>
                <a:lnTo>
                  <a:pt x="664845" y="288290"/>
                </a:lnTo>
                <a:lnTo>
                  <a:pt x="664845" y="296418"/>
                </a:lnTo>
                <a:lnTo>
                  <a:pt x="664083" y="300101"/>
                </a:lnTo>
                <a:lnTo>
                  <a:pt x="662432" y="303403"/>
                </a:lnTo>
                <a:lnTo>
                  <a:pt x="660781" y="306832"/>
                </a:lnTo>
                <a:lnTo>
                  <a:pt x="637286" y="319659"/>
                </a:lnTo>
                <a:lnTo>
                  <a:pt x="628015" y="319659"/>
                </a:lnTo>
                <a:lnTo>
                  <a:pt x="623824" y="319024"/>
                </a:lnTo>
                <a:lnTo>
                  <a:pt x="615950" y="316230"/>
                </a:lnTo>
                <a:lnTo>
                  <a:pt x="612521" y="314452"/>
                </a:lnTo>
                <a:lnTo>
                  <a:pt x="609600" y="312039"/>
                </a:lnTo>
                <a:lnTo>
                  <a:pt x="606679" y="309753"/>
                </a:lnTo>
                <a:lnTo>
                  <a:pt x="604520" y="306832"/>
                </a:lnTo>
                <a:lnTo>
                  <a:pt x="602869" y="303403"/>
                </a:lnTo>
                <a:lnTo>
                  <a:pt x="601218" y="300101"/>
                </a:lnTo>
                <a:lnTo>
                  <a:pt x="600456" y="296418"/>
                </a:lnTo>
                <a:lnTo>
                  <a:pt x="600456" y="288290"/>
                </a:lnTo>
                <a:lnTo>
                  <a:pt x="601218" y="284480"/>
                </a:lnTo>
                <a:lnTo>
                  <a:pt x="602869" y="281178"/>
                </a:lnTo>
                <a:lnTo>
                  <a:pt x="604520" y="277749"/>
                </a:lnTo>
                <a:lnTo>
                  <a:pt x="628015" y="264922"/>
                </a:lnTo>
                <a:lnTo>
                  <a:pt x="637286" y="264922"/>
                </a:lnTo>
                <a:lnTo>
                  <a:pt x="662432" y="281178"/>
                </a:lnTo>
                <a:lnTo>
                  <a:pt x="664083" y="284480"/>
                </a:lnTo>
                <a:lnTo>
                  <a:pt x="664845" y="288290"/>
                </a:lnTo>
                <a:lnTo>
                  <a:pt x="664845" y="254368"/>
                </a:lnTo>
                <a:lnTo>
                  <a:pt x="660400" y="251841"/>
                </a:lnTo>
                <a:lnTo>
                  <a:pt x="653923" y="249682"/>
                </a:lnTo>
                <a:lnTo>
                  <a:pt x="647446" y="247396"/>
                </a:lnTo>
                <a:lnTo>
                  <a:pt x="640334" y="246253"/>
                </a:lnTo>
                <a:lnTo>
                  <a:pt x="624967" y="246253"/>
                </a:lnTo>
                <a:lnTo>
                  <a:pt x="617855" y="247396"/>
                </a:lnTo>
                <a:lnTo>
                  <a:pt x="611378" y="249682"/>
                </a:lnTo>
                <a:lnTo>
                  <a:pt x="604901" y="251841"/>
                </a:lnTo>
                <a:lnTo>
                  <a:pt x="583438" y="273685"/>
                </a:lnTo>
                <a:lnTo>
                  <a:pt x="580644" y="279273"/>
                </a:lnTo>
                <a:lnTo>
                  <a:pt x="579374" y="285496"/>
                </a:lnTo>
                <a:lnTo>
                  <a:pt x="579374" y="299085"/>
                </a:lnTo>
                <a:lnTo>
                  <a:pt x="580644" y="305308"/>
                </a:lnTo>
                <a:lnTo>
                  <a:pt x="583438" y="310896"/>
                </a:lnTo>
                <a:lnTo>
                  <a:pt x="586105" y="316611"/>
                </a:lnTo>
                <a:lnTo>
                  <a:pt x="624967" y="338328"/>
                </a:lnTo>
                <a:lnTo>
                  <a:pt x="640334" y="338328"/>
                </a:lnTo>
                <a:lnTo>
                  <a:pt x="675513" y="321437"/>
                </a:lnTo>
                <a:lnTo>
                  <a:pt x="676859" y="319659"/>
                </a:lnTo>
                <a:lnTo>
                  <a:pt x="679196" y="316611"/>
                </a:lnTo>
                <a:lnTo>
                  <a:pt x="681863" y="310896"/>
                </a:lnTo>
                <a:lnTo>
                  <a:pt x="684657" y="305308"/>
                </a:lnTo>
                <a:lnTo>
                  <a:pt x="685927" y="299085"/>
                </a:lnTo>
                <a:lnTo>
                  <a:pt x="685927" y="285496"/>
                </a:lnTo>
                <a:close/>
              </a:path>
              <a:path w="3710304" h="443229">
                <a:moveTo>
                  <a:pt x="697103" y="351917"/>
                </a:moveTo>
                <a:lnTo>
                  <a:pt x="571373" y="351917"/>
                </a:lnTo>
                <a:lnTo>
                  <a:pt x="571373" y="370967"/>
                </a:lnTo>
                <a:lnTo>
                  <a:pt x="623697" y="370967"/>
                </a:lnTo>
                <a:lnTo>
                  <a:pt x="623697" y="421259"/>
                </a:lnTo>
                <a:lnTo>
                  <a:pt x="644779" y="421259"/>
                </a:lnTo>
                <a:lnTo>
                  <a:pt x="644779" y="370967"/>
                </a:lnTo>
                <a:lnTo>
                  <a:pt x="697103" y="370967"/>
                </a:lnTo>
                <a:lnTo>
                  <a:pt x="697103" y="351917"/>
                </a:lnTo>
                <a:close/>
              </a:path>
              <a:path w="3710304" h="443229">
                <a:moveTo>
                  <a:pt x="730377" y="243840"/>
                </a:moveTo>
                <a:lnTo>
                  <a:pt x="709295" y="243840"/>
                </a:lnTo>
                <a:lnTo>
                  <a:pt x="709295" y="421259"/>
                </a:lnTo>
                <a:lnTo>
                  <a:pt x="730377" y="421259"/>
                </a:lnTo>
                <a:lnTo>
                  <a:pt x="730377" y="243840"/>
                </a:lnTo>
                <a:close/>
              </a:path>
              <a:path w="3710304" h="443229">
                <a:moveTo>
                  <a:pt x="885444" y="377444"/>
                </a:moveTo>
                <a:lnTo>
                  <a:pt x="786511" y="377444"/>
                </a:lnTo>
                <a:lnTo>
                  <a:pt x="786511" y="394208"/>
                </a:lnTo>
                <a:lnTo>
                  <a:pt x="885444" y="394208"/>
                </a:lnTo>
                <a:lnTo>
                  <a:pt x="885444" y="377444"/>
                </a:lnTo>
                <a:close/>
              </a:path>
              <a:path w="3710304" h="443229">
                <a:moveTo>
                  <a:pt x="885444" y="306451"/>
                </a:moveTo>
                <a:lnTo>
                  <a:pt x="846074" y="306451"/>
                </a:lnTo>
                <a:lnTo>
                  <a:pt x="846074" y="268732"/>
                </a:lnTo>
                <a:lnTo>
                  <a:pt x="825627" y="268732"/>
                </a:lnTo>
                <a:lnTo>
                  <a:pt x="825627" y="306451"/>
                </a:lnTo>
                <a:lnTo>
                  <a:pt x="786511" y="306451"/>
                </a:lnTo>
                <a:lnTo>
                  <a:pt x="786511" y="325120"/>
                </a:lnTo>
                <a:lnTo>
                  <a:pt x="825627" y="325120"/>
                </a:lnTo>
                <a:lnTo>
                  <a:pt x="825627" y="362077"/>
                </a:lnTo>
                <a:lnTo>
                  <a:pt x="846074" y="362077"/>
                </a:lnTo>
                <a:lnTo>
                  <a:pt x="846074" y="325120"/>
                </a:lnTo>
                <a:lnTo>
                  <a:pt x="885444" y="325120"/>
                </a:lnTo>
                <a:lnTo>
                  <a:pt x="885444" y="306451"/>
                </a:lnTo>
                <a:close/>
              </a:path>
              <a:path w="3710304" h="443229">
                <a:moveTo>
                  <a:pt x="938784" y="249682"/>
                </a:moveTo>
                <a:lnTo>
                  <a:pt x="891794" y="249682"/>
                </a:lnTo>
                <a:lnTo>
                  <a:pt x="891794" y="268732"/>
                </a:lnTo>
                <a:lnTo>
                  <a:pt x="917702" y="268732"/>
                </a:lnTo>
                <a:lnTo>
                  <a:pt x="917702" y="409702"/>
                </a:lnTo>
                <a:lnTo>
                  <a:pt x="938784" y="409702"/>
                </a:lnTo>
                <a:lnTo>
                  <a:pt x="938784" y="268732"/>
                </a:lnTo>
                <a:lnTo>
                  <a:pt x="938784" y="249682"/>
                </a:lnTo>
                <a:close/>
              </a:path>
              <a:path w="3710304" h="443229">
                <a:moveTo>
                  <a:pt x="1124204" y="390525"/>
                </a:moveTo>
                <a:lnTo>
                  <a:pt x="1049274" y="390525"/>
                </a:lnTo>
                <a:lnTo>
                  <a:pt x="1049274" y="357505"/>
                </a:lnTo>
                <a:lnTo>
                  <a:pt x="1109218" y="357505"/>
                </a:lnTo>
                <a:lnTo>
                  <a:pt x="1109218" y="338455"/>
                </a:lnTo>
                <a:lnTo>
                  <a:pt x="989203" y="338455"/>
                </a:lnTo>
                <a:lnTo>
                  <a:pt x="989203" y="311785"/>
                </a:lnTo>
                <a:lnTo>
                  <a:pt x="1105535" y="311785"/>
                </a:lnTo>
                <a:lnTo>
                  <a:pt x="1105535" y="294005"/>
                </a:lnTo>
                <a:lnTo>
                  <a:pt x="1105535" y="267335"/>
                </a:lnTo>
                <a:lnTo>
                  <a:pt x="1105535" y="248285"/>
                </a:lnTo>
                <a:lnTo>
                  <a:pt x="968121" y="248285"/>
                </a:lnTo>
                <a:lnTo>
                  <a:pt x="968121" y="267335"/>
                </a:lnTo>
                <a:lnTo>
                  <a:pt x="1084453" y="267335"/>
                </a:lnTo>
                <a:lnTo>
                  <a:pt x="1084453" y="294005"/>
                </a:lnTo>
                <a:lnTo>
                  <a:pt x="968121" y="294005"/>
                </a:lnTo>
                <a:lnTo>
                  <a:pt x="968121" y="311785"/>
                </a:lnTo>
                <a:lnTo>
                  <a:pt x="968121" y="338455"/>
                </a:lnTo>
                <a:lnTo>
                  <a:pt x="968121" y="357505"/>
                </a:lnTo>
                <a:lnTo>
                  <a:pt x="1027684" y="357505"/>
                </a:lnTo>
                <a:lnTo>
                  <a:pt x="1027684" y="390525"/>
                </a:lnTo>
                <a:lnTo>
                  <a:pt x="949452" y="390525"/>
                </a:lnTo>
                <a:lnTo>
                  <a:pt x="949452" y="409575"/>
                </a:lnTo>
                <a:lnTo>
                  <a:pt x="1124204" y="409575"/>
                </a:lnTo>
                <a:lnTo>
                  <a:pt x="1124204" y="390525"/>
                </a:lnTo>
                <a:close/>
              </a:path>
              <a:path w="3710304" h="443229">
                <a:moveTo>
                  <a:pt x="1326896" y="243840"/>
                </a:moveTo>
                <a:lnTo>
                  <a:pt x="1305814" y="243840"/>
                </a:lnTo>
                <a:lnTo>
                  <a:pt x="1305814" y="267335"/>
                </a:lnTo>
                <a:lnTo>
                  <a:pt x="1305814" y="285877"/>
                </a:lnTo>
                <a:lnTo>
                  <a:pt x="1305814" y="309880"/>
                </a:lnTo>
                <a:lnTo>
                  <a:pt x="1272540" y="309880"/>
                </a:lnTo>
                <a:lnTo>
                  <a:pt x="1272540" y="294386"/>
                </a:lnTo>
                <a:lnTo>
                  <a:pt x="1272540" y="285877"/>
                </a:lnTo>
                <a:lnTo>
                  <a:pt x="1305814" y="285877"/>
                </a:lnTo>
                <a:lnTo>
                  <a:pt x="1305814" y="267335"/>
                </a:lnTo>
                <a:lnTo>
                  <a:pt x="1272540" y="267335"/>
                </a:lnTo>
                <a:lnTo>
                  <a:pt x="1272540" y="247523"/>
                </a:lnTo>
                <a:lnTo>
                  <a:pt x="1251458" y="247523"/>
                </a:lnTo>
                <a:lnTo>
                  <a:pt x="1251458" y="276098"/>
                </a:lnTo>
                <a:lnTo>
                  <a:pt x="1251458" y="294386"/>
                </a:lnTo>
                <a:lnTo>
                  <a:pt x="1251458" y="327152"/>
                </a:lnTo>
                <a:lnTo>
                  <a:pt x="1196086" y="327152"/>
                </a:lnTo>
                <a:lnTo>
                  <a:pt x="1196086" y="294386"/>
                </a:lnTo>
                <a:lnTo>
                  <a:pt x="1251458" y="294386"/>
                </a:lnTo>
                <a:lnTo>
                  <a:pt x="1251458" y="276098"/>
                </a:lnTo>
                <a:lnTo>
                  <a:pt x="1196086" y="276098"/>
                </a:lnTo>
                <a:lnTo>
                  <a:pt x="1196086" y="247523"/>
                </a:lnTo>
                <a:lnTo>
                  <a:pt x="1175004" y="247523"/>
                </a:lnTo>
                <a:lnTo>
                  <a:pt x="1175004" y="345821"/>
                </a:lnTo>
                <a:lnTo>
                  <a:pt x="1272540" y="345821"/>
                </a:lnTo>
                <a:lnTo>
                  <a:pt x="1272540" y="328422"/>
                </a:lnTo>
                <a:lnTo>
                  <a:pt x="1305814" y="328422"/>
                </a:lnTo>
                <a:lnTo>
                  <a:pt x="1305814" y="377190"/>
                </a:lnTo>
                <a:lnTo>
                  <a:pt x="1326896" y="377190"/>
                </a:lnTo>
                <a:lnTo>
                  <a:pt x="1326896" y="328422"/>
                </a:lnTo>
                <a:lnTo>
                  <a:pt x="1326896" y="327152"/>
                </a:lnTo>
                <a:lnTo>
                  <a:pt x="1326896" y="309880"/>
                </a:lnTo>
                <a:lnTo>
                  <a:pt x="1326896" y="285877"/>
                </a:lnTo>
                <a:lnTo>
                  <a:pt x="1326896" y="276098"/>
                </a:lnTo>
                <a:lnTo>
                  <a:pt x="1326896" y="267335"/>
                </a:lnTo>
                <a:lnTo>
                  <a:pt x="1326896" y="243840"/>
                </a:lnTo>
                <a:close/>
              </a:path>
              <a:path w="3710304" h="443229">
                <a:moveTo>
                  <a:pt x="1331087" y="400939"/>
                </a:moveTo>
                <a:lnTo>
                  <a:pt x="1212088" y="400939"/>
                </a:lnTo>
                <a:lnTo>
                  <a:pt x="1212088" y="363220"/>
                </a:lnTo>
                <a:lnTo>
                  <a:pt x="1191006" y="363220"/>
                </a:lnTo>
                <a:lnTo>
                  <a:pt x="1191006" y="419608"/>
                </a:lnTo>
                <a:lnTo>
                  <a:pt x="1331087" y="419608"/>
                </a:lnTo>
                <a:lnTo>
                  <a:pt x="1331087" y="400939"/>
                </a:lnTo>
                <a:close/>
              </a:path>
              <a:path w="3710304" h="443229">
                <a:moveTo>
                  <a:pt x="1445895" y="248539"/>
                </a:moveTo>
                <a:lnTo>
                  <a:pt x="1352296" y="248539"/>
                </a:lnTo>
                <a:lnTo>
                  <a:pt x="1352296" y="267208"/>
                </a:lnTo>
                <a:lnTo>
                  <a:pt x="1424940" y="267208"/>
                </a:lnTo>
                <a:lnTo>
                  <a:pt x="1424940" y="288036"/>
                </a:lnTo>
                <a:lnTo>
                  <a:pt x="1424305" y="291084"/>
                </a:lnTo>
                <a:lnTo>
                  <a:pt x="1423035" y="292989"/>
                </a:lnTo>
                <a:lnTo>
                  <a:pt x="1421892" y="295021"/>
                </a:lnTo>
                <a:lnTo>
                  <a:pt x="1381760" y="313055"/>
                </a:lnTo>
                <a:lnTo>
                  <a:pt x="1369187" y="318135"/>
                </a:lnTo>
                <a:lnTo>
                  <a:pt x="1362710" y="320548"/>
                </a:lnTo>
                <a:lnTo>
                  <a:pt x="1356360" y="323088"/>
                </a:lnTo>
                <a:lnTo>
                  <a:pt x="1343787" y="327914"/>
                </a:lnTo>
                <a:lnTo>
                  <a:pt x="1351915" y="344170"/>
                </a:lnTo>
                <a:lnTo>
                  <a:pt x="1371320" y="336918"/>
                </a:lnTo>
                <a:lnTo>
                  <a:pt x="1381150" y="333121"/>
                </a:lnTo>
                <a:lnTo>
                  <a:pt x="1400810" y="325285"/>
                </a:lnTo>
                <a:lnTo>
                  <a:pt x="1410360" y="321373"/>
                </a:lnTo>
                <a:lnTo>
                  <a:pt x="1419669" y="317474"/>
                </a:lnTo>
                <a:lnTo>
                  <a:pt x="1428750" y="313563"/>
                </a:lnTo>
                <a:lnTo>
                  <a:pt x="1431925" y="312293"/>
                </a:lnTo>
                <a:lnTo>
                  <a:pt x="1434719" y="310769"/>
                </a:lnTo>
                <a:lnTo>
                  <a:pt x="1439037" y="307467"/>
                </a:lnTo>
                <a:lnTo>
                  <a:pt x="1440815" y="305689"/>
                </a:lnTo>
                <a:lnTo>
                  <a:pt x="1442085" y="303657"/>
                </a:lnTo>
                <a:lnTo>
                  <a:pt x="1443482" y="301625"/>
                </a:lnTo>
                <a:lnTo>
                  <a:pt x="1444498" y="299212"/>
                </a:lnTo>
                <a:lnTo>
                  <a:pt x="1445006" y="296545"/>
                </a:lnTo>
                <a:lnTo>
                  <a:pt x="1445641" y="293878"/>
                </a:lnTo>
                <a:lnTo>
                  <a:pt x="1445856" y="291084"/>
                </a:lnTo>
                <a:lnTo>
                  <a:pt x="1445895" y="248539"/>
                </a:lnTo>
                <a:close/>
              </a:path>
              <a:path w="3710304" h="443229">
                <a:moveTo>
                  <a:pt x="1502156" y="243840"/>
                </a:moveTo>
                <a:lnTo>
                  <a:pt x="1481074" y="243840"/>
                </a:lnTo>
                <a:lnTo>
                  <a:pt x="1481074" y="263144"/>
                </a:lnTo>
                <a:lnTo>
                  <a:pt x="1453896" y="263144"/>
                </a:lnTo>
                <a:lnTo>
                  <a:pt x="1453896" y="281559"/>
                </a:lnTo>
                <a:lnTo>
                  <a:pt x="1481074" y="281559"/>
                </a:lnTo>
                <a:lnTo>
                  <a:pt x="1481074" y="304419"/>
                </a:lnTo>
                <a:lnTo>
                  <a:pt x="1445514" y="304419"/>
                </a:lnTo>
                <a:lnTo>
                  <a:pt x="1445514" y="322961"/>
                </a:lnTo>
                <a:lnTo>
                  <a:pt x="1481074" y="322961"/>
                </a:lnTo>
                <a:lnTo>
                  <a:pt x="1481074" y="342519"/>
                </a:lnTo>
                <a:lnTo>
                  <a:pt x="1502156" y="342519"/>
                </a:lnTo>
                <a:lnTo>
                  <a:pt x="1502156" y="243840"/>
                </a:lnTo>
                <a:close/>
              </a:path>
              <a:path w="3710304" h="443229">
                <a:moveTo>
                  <a:pt x="1506664" y="378714"/>
                </a:moveTo>
                <a:lnTo>
                  <a:pt x="1505712" y="374015"/>
                </a:lnTo>
                <a:lnTo>
                  <a:pt x="1502257" y="366903"/>
                </a:lnTo>
                <a:lnTo>
                  <a:pt x="1501394" y="365125"/>
                </a:lnTo>
                <a:lnTo>
                  <a:pt x="1485646" y="352310"/>
                </a:lnTo>
                <a:lnTo>
                  <a:pt x="1485646" y="378714"/>
                </a:lnTo>
                <a:lnTo>
                  <a:pt x="1485646" y="390398"/>
                </a:lnTo>
                <a:lnTo>
                  <a:pt x="1483487" y="394716"/>
                </a:lnTo>
                <a:lnTo>
                  <a:pt x="1474724" y="400685"/>
                </a:lnTo>
                <a:lnTo>
                  <a:pt x="1469009" y="402209"/>
                </a:lnTo>
                <a:lnTo>
                  <a:pt x="1399413" y="402209"/>
                </a:lnTo>
                <a:lnTo>
                  <a:pt x="1393698" y="400685"/>
                </a:lnTo>
                <a:lnTo>
                  <a:pt x="1389253" y="397764"/>
                </a:lnTo>
                <a:lnTo>
                  <a:pt x="1384935" y="394716"/>
                </a:lnTo>
                <a:lnTo>
                  <a:pt x="1382776" y="390398"/>
                </a:lnTo>
                <a:lnTo>
                  <a:pt x="1382776" y="378714"/>
                </a:lnTo>
                <a:lnTo>
                  <a:pt x="1384935" y="374269"/>
                </a:lnTo>
                <a:lnTo>
                  <a:pt x="1389253" y="371348"/>
                </a:lnTo>
                <a:lnTo>
                  <a:pt x="1393698" y="368427"/>
                </a:lnTo>
                <a:lnTo>
                  <a:pt x="1399413" y="366903"/>
                </a:lnTo>
                <a:lnTo>
                  <a:pt x="1469009" y="366903"/>
                </a:lnTo>
                <a:lnTo>
                  <a:pt x="1474724" y="368427"/>
                </a:lnTo>
                <a:lnTo>
                  <a:pt x="1479042" y="371348"/>
                </a:lnTo>
                <a:lnTo>
                  <a:pt x="1483487" y="374269"/>
                </a:lnTo>
                <a:lnTo>
                  <a:pt x="1485646" y="378714"/>
                </a:lnTo>
                <a:lnTo>
                  <a:pt x="1485646" y="352310"/>
                </a:lnTo>
                <a:lnTo>
                  <a:pt x="1475359" y="349123"/>
                </a:lnTo>
                <a:lnTo>
                  <a:pt x="1469517" y="348234"/>
                </a:lnTo>
                <a:lnTo>
                  <a:pt x="1398905" y="348234"/>
                </a:lnTo>
                <a:lnTo>
                  <a:pt x="1362710" y="374015"/>
                </a:lnTo>
                <a:lnTo>
                  <a:pt x="1361744" y="378714"/>
                </a:lnTo>
                <a:lnTo>
                  <a:pt x="1361770" y="390398"/>
                </a:lnTo>
                <a:lnTo>
                  <a:pt x="1387729" y="418338"/>
                </a:lnTo>
                <a:lnTo>
                  <a:pt x="1398905" y="420751"/>
                </a:lnTo>
                <a:lnTo>
                  <a:pt x="1469517" y="420751"/>
                </a:lnTo>
                <a:lnTo>
                  <a:pt x="1502257" y="402209"/>
                </a:lnTo>
                <a:lnTo>
                  <a:pt x="1505712" y="395097"/>
                </a:lnTo>
                <a:lnTo>
                  <a:pt x="1506651" y="390398"/>
                </a:lnTo>
                <a:lnTo>
                  <a:pt x="1506664" y="378714"/>
                </a:lnTo>
                <a:close/>
              </a:path>
              <a:path w="3710304" h="443229">
                <a:moveTo>
                  <a:pt x="1547495" y="392430"/>
                </a:moveTo>
                <a:lnTo>
                  <a:pt x="1521714" y="392430"/>
                </a:lnTo>
                <a:lnTo>
                  <a:pt x="1513586" y="443103"/>
                </a:lnTo>
                <a:lnTo>
                  <a:pt x="1530858" y="443103"/>
                </a:lnTo>
                <a:lnTo>
                  <a:pt x="1547495" y="392430"/>
                </a:lnTo>
                <a:close/>
              </a:path>
              <a:path w="3710304" h="443229">
                <a:moveTo>
                  <a:pt x="1696339" y="252730"/>
                </a:moveTo>
                <a:lnTo>
                  <a:pt x="1600708" y="252730"/>
                </a:lnTo>
                <a:lnTo>
                  <a:pt x="1600708" y="271399"/>
                </a:lnTo>
                <a:lnTo>
                  <a:pt x="1675257" y="271399"/>
                </a:lnTo>
                <a:lnTo>
                  <a:pt x="1675257" y="301625"/>
                </a:lnTo>
                <a:lnTo>
                  <a:pt x="1646682" y="343916"/>
                </a:lnTo>
                <a:lnTo>
                  <a:pt x="1635125" y="353695"/>
                </a:lnTo>
                <a:lnTo>
                  <a:pt x="1629283" y="358775"/>
                </a:lnTo>
                <a:lnTo>
                  <a:pt x="1623060" y="363728"/>
                </a:lnTo>
                <a:lnTo>
                  <a:pt x="1616583" y="368554"/>
                </a:lnTo>
                <a:lnTo>
                  <a:pt x="1610233" y="373507"/>
                </a:lnTo>
                <a:lnTo>
                  <a:pt x="1603756" y="378460"/>
                </a:lnTo>
                <a:lnTo>
                  <a:pt x="1597279" y="383286"/>
                </a:lnTo>
                <a:lnTo>
                  <a:pt x="1609471" y="397764"/>
                </a:lnTo>
                <a:lnTo>
                  <a:pt x="1647952" y="368427"/>
                </a:lnTo>
                <a:lnTo>
                  <a:pt x="1683385" y="336550"/>
                </a:lnTo>
                <a:lnTo>
                  <a:pt x="1696339" y="310388"/>
                </a:lnTo>
                <a:lnTo>
                  <a:pt x="1696339" y="252730"/>
                </a:lnTo>
                <a:close/>
              </a:path>
              <a:path w="3710304" h="443229">
                <a:moveTo>
                  <a:pt x="1751965" y="243840"/>
                </a:moveTo>
                <a:lnTo>
                  <a:pt x="1730883" y="243840"/>
                </a:lnTo>
                <a:lnTo>
                  <a:pt x="1730883" y="421259"/>
                </a:lnTo>
                <a:lnTo>
                  <a:pt x="1751965" y="421259"/>
                </a:lnTo>
                <a:lnTo>
                  <a:pt x="1751965" y="243840"/>
                </a:lnTo>
                <a:close/>
              </a:path>
              <a:path w="3710304" h="443229">
                <a:moveTo>
                  <a:pt x="1926590" y="400939"/>
                </a:moveTo>
                <a:lnTo>
                  <a:pt x="1804797" y="400939"/>
                </a:lnTo>
                <a:lnTo>
                  <a:pt x="1804797" y="369697"/>
                </a:lnTo>
                <a:lnTo>
                  <a:pt x="1783715" y="369697"/>
                </a:lnTo>
                <a:lnTo>
                  <a:pt x="1783715" y="419608"/>
                </a:lnTo>
                <a:lnTo>
                  <a:pt x="1926590" y="419608"/>
                </a:lnTo>
                <a:lnTo>
                  <a:pt x="1926590" y="400939"/>
                </a:lnTo>
                <a:close/>
              </a:path>
              <a:path w="3710304" h="443229">
                <a:moveTo>
                  <a:pt x="1939544" y="340487"/>
                </a:moveTo>
                <a:lnTo>
                  <a:pt x="1862709" y="340487"/>
                </a:lnTo>
                <a:lnTo>
                  <a:pt x="1862709" y="321437"/>
                </a:lnTo>
                <a:lnTo>
                  <a:pt x="1921764" y="321437"/>
                </a:lnTo>
                <a:lnTo>
                  <a:pt x="1921764" y="302895"/>
                </a:lnTo>
                <a:lnTo>
                  <a:pt x="1921764" y="282194"/>
                </a:lnTo>
                <a:lnTo>
                  <a:pt x="1921764" y="263525"/>
                </a:lnTo>
                <a:lnTo>
                  <a:pt x="1921764" y="242443"/>
                </a:lnTo>
                <a:lnTo>
                  <a:pt x="1900682" y="242443"/>
                </a:lnTo>
                <a:lnTo>
                  <a:pt x="1900682" y="263525"/>
                </a:lnTo>
                <a:lnTo>
                  <a:pt x="1900682" y="282194"/>
                </a:lnTo>
                <a:lnTo>
                  <a:pt x="1900682" y="302895"/>
                </a:lnTo>
                <a:lnTo>
                  <a:pt x="1803781" y="302895"/>
                </a:lnTo>
                <a:lnTo>
                  <a:pt x="1803781" y="282194"/>
                </a:lnTo>
                <a:lnTo>
                  <a:pt x="1900682" y="282194"/>
                </a:lnTo>
                <a:lnTo>
                  <a:pt x="1900682" y="263525"/>
                </a:lnTo>
                <a:lnTo>
                  <a:pt x="1803781" y="263525"/>
                </a:lnTo>
                <a:lnTo>
                  <a:pt x="1803781" y="242443"/>
                </a:lnTo>
                <a:lnTo>
                  <a:pt x="1782699" y="242443"/>
                </a:lnTo>
                <a:lnTo>
                  <a:pt x="1782699" y="321437"/>
                </a:lnTo>
                <a:lnTo>
                  <a:pt x="1841627" y="321437"/>
                </a:lnTo>
                <a:lnTo>
                  <a:pt x="1841627" y="340487"/>
                </a:lnTo>
                <a:lnTo>
                  <a:pt x="1764792" y="340487"/>
                </a:lnTo>
                <a:lnTo>
                  <a:pt x="1764792" y="359156"/>
                </a:lnTo>
                <a:lnTo>
                  <a:pt x="1939544" y="359156"/>
                </a:lnTo>
                <a:lnTo>
                  <a:pt x="1939544" y="340487"/>
                </a:lnTo>
                <a:close/>
              </a:path>
              <a:path w="3710304" h="443229">
                <a:moveTo>
                  <a:pt x="2686050" y="74295"/>
                </a:moveTo>
                <a:lnTo>
                  <a:pt x="2684551" y="70739"/>
                </a:lnTo>
                <a:lnTo>
                  <a:pt x="2683129" y="67310"/>
                </a:lnTo>
                <a:lnTo>
                  <a:pt x="2671064" y="57531"/>
                </a:lnTo>
                <a:lnTo>
                  <a:pt x="2667508" y="56464"/>
                </a:lnTo>
                <a:lnTo>
                  <a:pt x="2667508" y="81280"/>
                </a:lnTo>
                <a:lnTo>
                  <a:pt x="2667508" y="85979"/>
                </a:lnTo>
                <a:lnTo>
                  <a:pt x="2667127" y="88011"/>
                </a:lnTo>
                <a:lnTo>
                  <a:pt x="2666238" y="89662"/>
                </a:lnTo>
                <a:lnTo>
                  <a:pt x="2665476" y="91313"/>
                </a:lnTo>
                <a:lnTo>
                  <a:pt x="2664333" y="92710"/>
                </a:lnTo>
                <a:lnTo>
                  <a:pt x="2661285" y="94742"/>
                </a:lnTo>
                <a:lnTo>
                  <a:pt x="2659634" y="95377"/>
                </a:lnTo>
                <a:lnTo>
                  <a:pt x="2657602" y="95758"/>
                </a:lnTo>
                <a:lnTo>
                  <a:pt x="2655697" y="96266"/>
                </a:lnTo>
                <a:lnTo>
                  <a:pt x="2653538" y="96393"/>
                </a:lnTo>
                <a:lnTo>
                  <a:pt x="2627249" y="96393"/>
                </a:lnTo>
                <a:lnTo>
                  <a:pt x="2625217" y="96266"/>
                </a:lnTo>
                <a:lnTo>
                  <a:pt x="2623185" y="95758"/>
                </a:lnTo>
                <a:lnTo>
                  <a:pt x="2621280" y="95377"/>
                </a:lnTo>
                <a:lnTo>
                  <a:pt x="2619502" y="94742"/>
                </a:lnTo>
                <a:lnTo>
                  <a:pt x="2618105" y="93726"/>
                </a:lnTo>
                <a:lnTo>
                  <a:pt x="2616581" y="92710"/>
                </a:lnTo>
                <a:lnTo>
                  <a:pt x="2615438" y="91313"/>
                </a:lnTo>
                <a:lnTo>
                  <a:pt x="2614549" y="89662"/>
                </a:lnTo>
                <a:lnTo>
                  <a:pt x="2613787" y="88011"/>
                </a:lnTo>
                <a:lnTo>
                  <a:pt x="2613279" y="85979"/>
                </a:lnTo>
                <a:lnTo>
                  <a:pt x="2613279" y="78867"/>
                </a:lnTo>
                <a:lnTo>
                  <a:pt x="2614930" y="75565"/>
                </a:lnTo>
                <a:lnTo>
                  <a:pt x="2618105" y="73660"/>
                </a:lnTo>
                <a:lnTo>
                  <a:pt x="2621153" y="71755"/>
                </a:lnTo>
                <a:lnTo>
                  <a:pt x="2625090" y="70739"/>
                </a:lnTo>
                <a:lnTo>
                  <a:pt x="2653538" y="70739"/>
                </a:lnTo>
                <a:lnTo>
                  <a:pt x="2666238" y="77597"/>
                </a:lnTo>
                <a:lnTo>
                  <a:pt x="2667127" y="79248"/>
                </a:lnTo>
                <a:lnTo>
                  <a:pt x="2667508" y="81280"/>
                </a:lnTo>
                <a:lnTo>
                  <a:pt x="2667508" y="56464"/>
                </a:lnTo>
                <a:lnTo>
                  <a:pt x="2663063" y="55118"/>
                </a:lnTo>
                <a:lnTo>
                  <a:pt x="2617851" y="55118"/>
                </a:lnTo>
                <a:lnTo>
                  <a:pt x="2609723" y="57531"/>
                </a:lnTo>
                <a:lnTo>
                  <a:pt x="2603754" y="62357"/>
                </a:lnTo>
                <a:lnTo>
                  <a:pt x="2597785" y="67310"/>
                </a:lnTo>
                <a:lnTo>
                  <a:pt x="2594737" y="74295"/>
                </a:lnTo>
                <a:lnTo>
                  <a:pt x="2594737" y="92837"/>
                </a:lnTo>
                <a:lnTo>
                  <a:pt x="2597785" y="99949"/>
                </a:lnTo>
                <a:lnTo>
                  <a:pt x="2603754" y="104775"/>
                </a:lnTo>
                <a:lnTo>
                  <a:pt x="2609723" y="109728"/>
                </a:lnTo>
                <a:lnTo>
                  <a:pt x="2617851" y="112141"/>
                </a:lnTo>
                <a:lnTo>
                  <a:pt x="2663063" y="112141"/>
                </a:lnTo>
                <a:lnTo>
                  <a:pt x="2671064" y="109728"/>
                </a:lnTo>
                <a:lnTo>
                  <a:pt x="2677033" y="104775"/>
                </a:lnTo>
                <a:lnTo>
                  <a:pt x="2683129" y="99949"/>
                </a:lnTo>
                <a:lnTo>
                  <a:pt x="2684589" y="96393"/>
                </a:lnTo>
                <a:lnTo>
                  <a:pt x="2686050" y="92837"/>
                </a:lnTo>
                <a:lnTo>
                  <a:pt x="2686050" y="74295"/>
                </a:lnTo>
                <a:close/>
              </a:path>
              <a:path w="3710304" h="443229">
                <a:moveTo>
                  <a:pt x="2689987" y="30226"/>
                </a:moveTo>
                <a:lnTo>
                  <a:pt x="2649728" y="30226"/>
                </a:lnTo>
                <a:lnTo>
                  <a:pt x="2649728" y="15113"/>
                </a:lnTo>
                <a:lnTo>
                  <a:pt x="2631186" y="15113"/>
                </a:lnTo>
                <a:lnTo>
                  <a:pt x="2631186" y="30226"/>
                </a:lnTo>
                <a:lnTo>
                  <a:pt x="2590546" y="30226"/>
                </a:lnTo>
                <a:lnTo>
                  <a:pt x="2590546" y="46736"/>
                </a:lnTo>
                <a:lnTo>
                  <a:pt x="2689987" y="46736"/>
                </a:lnTo>
                <a:lnTo>
                  <a:pt x="2689987" y="30226"/>
                </a:lnTo>
                <a:close/>
              </a:path>
              <a:path w="3710304" h="443229">
                <a:moveTo>
                  <a:pt x="2725420" y="123063"/>
                </a:moveTo>
                <a:lnTo>
                  <a:pt x="2607056" y="123063"/>
                </a:lnTo>
                <a:lnTo>
                  <a:pt x="2607056" y="138557"/>
                </a:lnTo>
                <a:lnTo>
                  <a:pt x="2706878" y="138557"/>
                </a:lnTo>
                <a:lnTo>
                  <a:pt x="2706878" y="174498"/>
                </a:lnTo>
                <a:lnTo>
                  <a:pt x="2725420" y="174498"/>
                </a:lnTo>
                <a:lnTo>
                  <a:pt x="2725420" y="123063"/>
                </a:lnTo>
                <a:close/>
              </a:path>
              <a:path w="3710304" h="443229">
                <a:moveTo>
                  <a:pt x="2746375" y="59309"/>
                </a:moveTo>
                <a:lnTo>
                  <a:pt x="2725420" y="59309"/>
                </a:lnTo>
                <a:lnTo>
                  <a:pt x="2725420" y="18161"/>
                </a:lnTo>
                <a:lnTo>
                  <a:pt x="2706878" y="18161"/>
                </a:lnTo>
                <a:lnTo>
                  <a:pt x="2706878" y="116967"/>
                </a:lnTo>
                <a:lnTo>
                  <a:pt x="2725420" y="116967"/>
                </a:lnTo>
                <a:lnTo>
                  <a:pt x="2725420" y="76073"/>
                </a:lnTo>
                <a:lnTo>
                  <a:pt x="2746375" y="76073"/>
                </a:lnTo>
                <a:lnTo>
                  <a:pt x="2746375" y="59309"/>
                </a:lnTo>
                <a:close/>
              </a:path>
              <a:path w="3710304" h="443229">
                <a:moveTo>
                  <a:pt x="2848864" y="89535"/>
                </a:moveTo>
                <a:lnTo>
                  <a:pt x="2811018" y="59690"/>
                </a:lnTo>
                <a:lnTo>
                  <a:pt x="2806573" y="50673"/>
                </a:lnTo>
                <a:lnTo>
                  <a:pt x="2806573" y="38608"/>
                </a:lnTo>
                <a:lnTo>
                  <a:pt x="2842260" y="38608"/>
                </a:lnTo>
                <a:lnTo>
                  <a:pt x="2842260" y="22225"/>
                </a:lnTo>
                <a:lnTo>
                  <a:pt x="2751074" y="22225"/>
                </a:lnTo>
                <a:lnTo>
                  <a:pt x="2751074" y="38608"/>
                </a:lnTo>
                <a:lnTo>
                  <a:pt x="2787650" y="38608"/>
                </a:lnTo>
                <a:lnTo>
                  <a:pt x="2787548" y="50673"/>
                </a:lnTo>
                <a:lnTo>
                  <a:pt x="2787396" y="52070"/>
                </a:lnTo>
                <a:lnTo>
                  <a:pt x="2786888" y="53848"/>
                </a:lnTo>
                <a:lnTo>
                  <a:pt x="2786507" y="55626"/>
                </a:lnTo>
                <a:lnTo>
                  <a:pt x="2785237" y="57404"/>
                </a:lnTo>
                <a:lnTo>
                  <a:pt x="2783205" y="59182"/>
                </a:lnTo>
                <a:lnTo>
                  <a:pt x="2777109" y="64643"/>
                </a:lnTo>
                <a:lnTo>
                  <a:pt x="2742565" y="90678"/>
                </a:lnTo>
                <a:lnTo>
                  <a:pt x="2752725" y="103759"/>
                </a:lnTo>
                <a:lnTo>
                  <a:pt x="2759710" y="98933"/>
                </a:lnTo>
                <a:lnTo>
                  <a:pt x="2763520" y="96139"/>
                </a:lnTo>
                <a:lnTo>
                  <a:pt x="2771394" y="90551"/>
                </a:lnTo>
                <a:lnTo>
                  <a:pt x="2797048" y="70612"/>
                </a:lnTo>
                <a:lnTo>
                  <a:pt x="2801823" y="74472"/>
                </a:lnTo>
                <a:lnTo>
                  <a:pt x="2838831" y="101981"/>
                </a:lnTo>
                <a:lnTo>
                  <a:pt x="2848864" y="89535"/>
                </a:lnTo>
                <a:close/>
              </a:path>
              <a:path w="3710304" h="443229">
                <a:moveTo>
                  <a:pt x="2884170" y="112268"/>
                </a:moveTo>
                <a:lnTo>
                  <a:pt x="2865628" y="112268"/>
                </a:lnTo>
                <a:lnTo>
                  <a:pt x="2865628" y="128651"/>
                </a:lnTo>
                <a:lnTo>
                  <a:pt x="2865628" y="156337"/>
                </a:lnTo>
                <a:lnTo>
                  <a:pt x="2783205" y="156337"/>
                </a:lnTo>
                <a:lnTo>
                  <a:pt x="2783205" y="128651"/>
                </a:lnTo>
                <a:lnTo>
                  <a:pt x="2865628" y="128651"/>
                </a:lnTo>
                <a:lnTo>
                  <a:pt x="2865628" y="112268"/>
                </a:lnTo>
                <a:lnTo>
                  <a:pt x="2764663" y="112268"/>
                </a:lnTo>
                <a:lnTo>
                  <a:pt x="2764663" y="172720"/>
                </a:lnTo>
                <a:lnTo>
                  <a:pt x="2884170" y="172720"/>
                </a:lnTo>
                <a:lnTo>
                  <a:pt x="2884170" y="156337"/>
                </a:lnTo>
                <a:lnTo>
                  <a:pt x="2884170" y="128651"/>
                </a:lnTo>
                <a:lnTo>
                  <a:pt x="2884170" y="112268"/>
                </a:lnTo>
                <a:close/>
              </a:path>
              <a:path w="3710304" h="443229">
                <a:moveTo>
                  <a:pt x="2884170" y="18161"/>
                </a:moveTo>
                <a:lnTo>
                  <a:pt x="2865628" y="18161"/>
                </a:lnTo>
                <a:lnTo>
                  <a:pt x="2865628" y="50419"/>
                </a:lnTo>
                <a:lnTo>
                  <a:pt x="2832608" y="50419"/>
                </a:lnTo>
                <a:lnTo>
                  <a:pt x="2832608" y="66421"/>
                </a:lnTo>
                <a:lnTo>
                  <a:pt x="2865628" y="66421"/>
                </a:lnTo>
                <a:lnTo>
                  <a:pt x="2865628" y="104521"/>
                </a:lnTo>
                <a:lnTo>
                  <a:pt x="2884170" y="104521"/>
                </a:lnTo>
                <a:lnTo>
                  <a:pt x="2884170" y="18161"/>
                </a:lnTo>
                <a:close/>
              </a:path>
              <a:path w="3710304" h="443229">
                <a:moveTo>
                  <a:pt x="2933065" y="97282"/>
                </a:moveTo>
                <a:lnTo>
                  <a:pt x="2927477" y="57150"/>
                </a:lnTo>
                <a:lnTo>
                  <a:pt x="2911221" y="18034"/>
                </a:lnTo>
                <a:lnTo>
                  <a:pt x="2892679" y="18034"/>
                </a:lnTo>
                <a:lnTo>
                  <a:pt x="2897606" y="27419"/>
                </a:lnTo>
                <a:lnTo>
                  <a:pt x="2901924" y="37084"/>
                </a:lnTo>
                <a:lnTo>
                  <a:pt x="2913088" y="77660"/>
                </a:lnTo>
                <a:lnTo>
                  <a:pt x="2914523" y="97282"/>
                </a:lnTo>
                <a:lnTo>
                  <a:pt x="2914167" y="107022"/>
                </a:lnTo>
                <a:lnTo>
                  <a:pt x="2905836" y="147878"/>
                </a:lnTo>
                <a:lnTo>
                  <a:pt x="2892679" y="177165"/>
                </a:lnTo>
                <a:lnTo>
                  <a:pt x="2911221" y="177165"/>
                </a:lnTo>
                <a:lnTo>
                  <a:pt x="2929382" y="131572"/>
                </a:lnTo>
                <a:lnTo>
                  <a:pt x="2933065" y="103886"/>
                </a:lnTo>
                <a:lnTo>
                  <a:pt x="2933065" y="97282"/>
                </a:lnTo>
                <a:close/>
              </a:path>
              <a:path w="3710304" h="443229">
                <a:moveTo>
                  <a:pt x="3098292" y="48514"/>
                </a:moveTo>
                <a:lnTo>
                  <a:pt x="3088716" y="22098"/>
                </a:lnTo>
                <a:lnTo>
                  <a:pt x="3081909" y="13716"/>
                </a:lnTo>
                <a:lnTo>
                  <a:pt x="3077210" y="10033"/>
                </a:lnTo>
                <a:lnTo>
                  <a:pt x="3077210" y="51054"/>
                </a:lnTo>
                <a:lnTo>
                  <a:pt x="3077210" y="60833"/>
                </a:lnTo>
                <a:lnTo>
                  <a:pt x="3062605" y="87249"/>
                </a:lnTo>
                <a:lnTo>
                  <a:pt x="3059684" y="89027"/>
                </a:lnTo>
                <a:lnTo>
                  <a:pt x="3056382" y="89789"/>
                </a:lnTo>
                <a:lnTo>
                  <a:pt x="2991866" y="89789"/>
                </a:lnTo>
                <a:lnTo>
                  <a:pt x="2988564" y="89027"/>
                </a:lnTo>
                <a:lnTo>
                  <a:pt x="2985643" y="87249"/>
                </a:lnTo>
                <a:lnTo>
                  <a:pt x="2982722" y="85598"/>
                </a:lnTo>
                <a:lnTo>
                  <a:pt x="2971038" y="60833"/>
                </a:lnTo>
                <a:lnTo>
                  <a:pt x="2971038" y="51054"/>
                </a:lnTo>
                <a:lnTo>
                  <a:pt x="2991866" y="22098"/>
                </a:lnTo>
                <a:lnTo>
                  <a:pt x="3056382" y="22098"/>
                </a:lnTo>
                <a:lnTo>
                  <a:pt x="3059684" y="22987"/>
                </a:lnTo>
                <a:lnTo>
                  <a:pt x="3062605" y="24638"/>
                </a:lnTo>
                <a:lnTo>
                  <a:pt x="3065653" y="26289"/>
                </a:lnTo>
                <a:lnTo>
                  <a:pt x="3068193" y="28702"/>
                </a:lnTo>
                <a:lnTo>
                  <a:pt x="3072511" y="34798"/>
                </a:lnTo>
                <a:lnTo>
                  <a:pt x="3074162" y="38354"/>
                </a:lnTo>
                <a:lnTo>
                  <a:pt x="3075432" y="42545"/>
                </a:lnTo>
                <a:lnTo>
                  <a:pt x="3076702" y="46609"/>
                </a:lnTo>
                <a:lnTo>
                  <a:pt x="3077210" y="51054"/>
                </a:lnTo>
                <a:lnTo>
                  <a:pt x="3077210" y="10033"/>
                </a:lnTo>
                <a:lnTo>
                  <a:pt x="3071749" y="7366"/>
                </a:lnTo>
                <a:lnTo>
                  <a:pt x="3066415" y="4826"/>
                </a:lnTo>
                <a:lnTo>
                  <a:pt x="3060446" y="3429"/>
                </a:lnTo>
                <a:lnTo>
                  <a:pt x="2987929" y="3429"/>
                </a:lnTo>
                <a:lnTo>
                  <a:pt x="2955544" y="28829"/>
                </a:lnTo>
                <a:lnTo>
                  <a:pt x="2949956" y="48514"/>
                </a:lnTo>
                <a:lnTo>
                  <a:pt x="2949956" y="63500"/>
                </a:lnTo>
                <a:lnTo>
                  <a:pt x="2966466" y="98171"/>
                </a:lnTo>
                <a:lnTo>
                  <a:pt x="2987929" y="108458"/>
                </a:lnTo>
                <a:lnTo>
                  <a:pt x="3060446" y="108458"/>
                </a:lnTo>
                <a:lnTo>
                  <a:pt x="3066415" y="107188"/>
                </a:lnTo>
                <a:lnTo>
                  <a:pt x="3071749" y="104521"/>
                </a:lnTo>
                <a:lnTo>
                  <a:pt x="3077210" y="101854"/>
                </a:lnTo>
                <a:lnTo>
                  <a:pt x="3081909" y="98171"/>
                </a:lnTo>
                <a:lnTo>
                  <a:pt x="3085719" y="93472"/>
                </a:lnTo>
                <a:lnTo>
                  <a:pt x="3088792" y="89789"/>
                </a:lnTo>
                <a:lnTo>
                  <a:pt x="3089656" y="88773"/>
                </a:lnTo>
                <a:lnTo>
                  <a:pt x="3092704" y="83185"/>
                </a:lnTo>
                <a:lnTo>
                  <a:pt x="3097276" y="70485"/>
                </a:lnTo>
                <a:lnTo>
                  <a:pt x="3098292" y="63500"/>
                </a:lnTo>
                <a:lnTo>
                  <a:pt x="3098292" y="48514"/>
                </a:lnTo>
                <a:close/>
              </a:path>
              <a:path w="3710304" h="443229">
                <a:moveTo>
                  <a:pt x="3111500" y="146812"/>
                </a:moveTo>
                <a:lnTo>
                  <a:pt x="2936748" y="146812"/>
                </a:lnTo>
                <a:lnTo>
                  <a:pt x="2936748" y="165354"/>
                </a:lnTo>
                <a:lnTo>
                  <a:pt x="3111500" y="165354"/>
                </a:lnTo>
                <a:lnTo>
                  <a:pt x="3111500" y="146812"/>
                </a:lnTo>
                <a:close/>
              </a:path>
              <a:path w="3710304" h="443229">
                <a:moveTo>
                  <a:pt x="3286760" y="146812"/>
                </a:moveTo>
                <a:lnTo>
                  <a:pt x="3211830" y="146812"/>
                </a:lnTo>
                <a:lnTo>
                  <a:pt x="3211830" y="113538"/>
                </a:lnTo>
                <a:lnTo>
                  <a:pt x="3271774" y="113538"/>
                </a:lnTo>
                <a:lnTo>
                  <a:pt x="3271774" y="94869"/>
                </a:lnTo>
                <a:lnTo>
                  <a:pt x="3151759" y="94869"/>
                </a:lnTo>
                <a:lnTo>
                  <a:pt x="3151759" y="67945"/>
                </a:lnTo>
                <a:lnTo>
                  <a:pt x="3268091" y="67945"/>
                </a:lnTo>
                <a:lnTo>
                  <a:pt x="3268091" y="4445"/>
                </a:lnTo>
                <a:lnTo>
                  <a:pt x="3130677" y="4445"/>
                </a:lnTo>
                <a:lnTo>
                  <a:pt x="3130677" y="23114"/>
                </a:lnTo>
                <a:lnTo>
                  <a:pt x="3247009" y="23114"/>
                </a:lnTo>
                <a:lnTo>
                  <a:pt x="3247009" y="49657"/>
                </a:lnTo>
                <a:lnTo>
                  <a:pt x="3130677" y="49657"/>
                </a:lnTo>
                <a:lnTo>
                  <a:pt x="3130677" y="113538"/>
                </a:lnTo>
                <a:lnTo>
                  <a:pt x="3190240" y="113538"/>
                </a:lnTo>
                <a:lnTo>
                  <a:pt x="3190240" y="146812"/>
                </a:lnTo>
                <a:lnTo>
                  <a:pt x="3112008" y="146812"/>
                </a:lnTo>
                <a:lnTo>
                  <a:pt x="3112008" y="165354"/>
                </a:lnTo>
                <a:lnTo>
                  <a:pt x="3286760" y="165354"/>
                </a:lnTo>
                <a:lnTo>
                  <a:pt x="3286760" y="146812"/>
                </a:lnTo>
                <a:close/>
              </a:path>
              <a:path w="3710304" h="443229">
                <a:moveTo>
                  <a:pt x="3496691" y="99949"/>
                </a:moveTo>
                <a:lnTo>
                  <a:pt x="3455543" y="70866"/>
                </a:lnTo>
                <a:lnTo>
                  <a:pt x="3427603" y="42672"/>
                </a:lnTo>
                <a:lnTo>
                  <a:pt x="3426714" y="38608"/>
                </a:lnTo>
                <a:lnTo>
                  <a:pt x="3426714" y="24130"/>
                </a:lnTo>
                <a:lnTo>
                  <a:pt x="3487547" y="24130"/>
                </a:lnTo>
                <a:lnTo>
                  <a:pt x="3487547" y="5461"/>
                </a:lnTo>
                <a:lnTo>
                  <a:pt x="3344037" y="5461"/>
                </a:lnTo>
                <a:lnTo>
                  <a:pt x="3344037" y="24130"/>
                </a:lnTo>
                <a:lnTo>
                  <a:pt x="3404489" y="24130"/>
                </a:lnTo>
                <a:lnTo>
                  <a:pt x="3404489" y="38608"/>
                </a:lnTo>
                <a:lnTo>
                  <a:pt x="3375660" y="70866"/>
                </a:lnTo>
                <a:lnTo>
                  <a:pt x="3344799" y="93472"/>
                </a:lnTo>
                <a:lnTo>
                  <a:pt x="3334893" y="99949"/>
                </a:lnTo>
                <a:lnTo>
                  <a:pt x="3348355" y="115697"/>
                </a:lnTo>
                <a:lnTo>
                  <a:pt x="3382518" y="91948"/>
                </a:lnTo>
                <a:lnTo>
                  <a:pt x="3415665" y="65278"/>
                </a:lnTo>
                <a:lnTo>
                  <a:pt x="3423729" y="72288"/>
                </a:lnTo>
                <a:lnTo>
                  <a:pt x="3457448" y="98094"/>
                </a:lnTo>
                <a:lnTo>
                  <a:pt x="3483356" y="115697"/>
                </a:lnTo>
                <a:lnTo>
                  <a:pt x="3496691" y="99949"/>
                </a:lnTo>
                <a:close/>
              </a:path>
              <a:path w="3710304" h="443229">
                <a:moveTo>
                  <a:pt x="3503168" y="146812"/>
                </a:moveTo>
                <a:lnTo>
                  <a:pt x="3426587" y="146812"/>
                </a:lnTo>
                <a:lnTo>
                  <a:pt x="3426587" y="100330"/>
                </a:lnTo>
                <a:lnTo>
                  <a:pt x="3405124" y="100330"/>
                </a:lnTo>
                <a:lnTo>
                  <a:pt x="3405124" y="146812"/>
                </a:lnTo>
                <a:lnTo>
                  <a:pt x="3328416" y="146812"/>
                </a:lnTo>
                <a:lnTo>
                  <a:pt x="3328416" y="165354"/>
                </a:lnTo>
                <a:lnTo>
                  <a:pt x="3503168" y="165354"/>
                </a:lnTo>
                <a:lnTo>
                  <a:pt x="3503168" y="146812"/>
                </a:lnTo>
                <a:close/>
              </a:path>
              <a:path w="3710304" h="443229">
                <a:moveTo>
                  <a:pt x="3624072" y="80137"/>
                </a:moveTo>
                <a:lnTo>
                  <a:pt x="3591623" y="56134"/>
                </a:lnTo>
                <a:lnTo>
                  <a:pt x="3577336" y="41148"/>
                </a:lnTo>
                <a:lnTo>
                  <a:pt x="3576701" y="39243"/>
                </a:lnTo>
                <a:lnTo>
                  <a:pt x="3576447" y="36957"/>
                </a:lnTo>
                <a:lnTo>
                  <a:pt x="3576447" y="23368"/>
                </a:lnTo>
                <a:lnTo>
                  <a:pt x="3617087" y="23368"/>
                </a:lnTo>
                <a:lnTo>
                  <a:pt x="3617087" y="4699"/>
                </a:lnTo>
                <a:lnTo>
                  <a:pt x="3513455" y="4699"/>
                </a:lnTo>
                <a:lnTo>
                  <a:pt x="3513455" y="23368"/>
                </a:lnTo>
                <a:lnTo>
                  <a:pt x="3554984" y="23368"/>
                </a:lnTo>
                <a:lnTo>
                  <a:pt x="3554907" y="36957"/>
                </a:lnTo>
                <a:lnTo>
                  <a:pt x="3554730" y="38735"/>
                </a:lnTo>
                <a:lnTo>
                  <a:pt x="3553714" y="42799"/>
                </a:lnTo>
                <a:lnTo>
                  <a:pt x="3552190" y="44831"/>
                </a:lnTo>
                <a:lnTo>
                  <a:pt x="3549904" y="46863"/>
                </a:lnTo>
                <a:lnTo>
                  <a:pt x="3544684" y="51562"/>
                </a:lnTo>
                <a:lnTo>
                  <a:pt x="3510229" y="78105"/>
                </a:lnTo>
                <a:lnTo>
                  <a:pt x="3503930" y="82550"/>
                </a:lnTo>
                <a:lnTo>
                  <a:pt x="3516884" y="97663"/>
                </a:lnTo>
                <a:lnTo>
                  <a:pt x="3520821" y="94996"/>
                </a:lnTo>
                <a:lnTo>
                  <a:pt x="3524885" y="92075"/>
                </a:lnTo>
                <a:lnTo>
                  <a:pt x="3529203" y="88773"/>
                </a:lnTo>
                <a:lnTo>
                  <a:pt x="3533648" y="85598"/>
                </a:lnTo>
                <a:lnTo>
                  <a:pt x="3542157" y="78867"/>
                </a:lnTo>
                <a:lnTo>
                  <a:pt x="3546348" y="75438"/>
                </a:lnTo>
                <a:lnTo>
                  <a:pt x="3550539" y="72136"/>
                </a:lnTo>
                <a:lnTo>
                  <a:pt x="3558667" y="65532"/>
                </a:lnTo>
                <a:lnTo>
                  <a:pt x="3562477" y="62484"/>
                </a:lnTo>
                <a:lnTo>
                  <a:pt x="3565906" y="59563"/>
                </a:lnTo>
                <a:lnTo>
                  <a:pt x="3599916" y="86715"/>
                </a:lnTo>
                <a:lnTo>
                  <a:pt x="3611753" y="94869"/>
                </a:lnTo>
                <a:lnTo>
                  <a:pt x="3624072" y="80137"/>
                </a:lnTo>
                <a:close/>
              </a:path>
              <a:path w="3710304" h="443229">
                <a:moveTo>
                  <a:pt x="3664712" y="0"/>
                </a:moveTo>
                <a:lnTo>
                  <a:pt x="3643630" y="0"/>
                </a:lnTo>
                <a:lnTo>
                  <a:pt x="3643630" y="36068"/>
                </a:lnTo>
                <a:lnTo>
                  <a:pt x="3606038" y="36068"/>
                </a:lnTo>
                <a:lnTo>
                  <a:pt x="3606038" y="54356"/>
                </a:lnTo>
                <a:lnTo>
                  <a:pt x="3643630" y="54356"/>
                </a:lnTo>
                <a:lnTo>
                  <a:pt x="3643630" y="98679"/>
                </a:lnTo>
                <a:lnTo>
                  <a:pt x="3664712" y="98679"/>
                </a:lnTo>
                <a:lnTo>
                  <a:pt x="3664712" y="0"/>
                </a:lnTo>
                <a:close/>
              </a:path>
              <a:path w="3710304" h="443229">
                <a:moveTo>
                  <a:pt x="3669220" y="134874"/>
                </a:moveTo>
                <a:lnTo>
                  <a:pt x="3668268" y="130175"/>
                </a:lnTo>
                <a:lnTo>
                  <a:pt x="3664813" y="123063"/>
                </a:lnTo>
                <a:lnTo>
                  <a:pt x="3663950" y="121285"/>
                </a:lnTo>
                <a:lnTo>
                  <a:pt x="3648202" y="108470"/>
                </a:lnTo>
                <a:lnTo>
                  <a:pt x="3648202" y="134874"/>
                </a:lnTo>
                <a:lnTo>
                  <a:pt x="3648202" y="146558"/>
                </a:lnTo>
                <a:lnTo>
                  <a:pt x="3646043" y="150876"/>
                </a:lnTo>
                <a:lnTo>
                  <a:pt x="3637280" y="156845"/>
                </a:lnTo>
                <a:lnTo>
                  <a:pt x="3631565" y="158369"/>
                </a:lnTo>
                <a:lnTo>
                  <a:pt x="3561969" y="158369"/>
                </a:lnTo>
                <a:lnTo>
                  <a:pt x="3556254" y="156845"/>
                </a:lnTo>
                <a:lnTo>
                  <a:pt x="3551809" y="153924"/>
                </a:lnTo>
                <a:lnTo>
                  <a:pt x="3547491" y="150876"/>
                </a:lnTo>
                <a:lnTo>
                  <a:pt x="3545332" y="146558"/>
                </a:lnTo>
                <a:lnTo>
                  <a:pt x="3545332" y="134874"/>
                </a:lnTo>
                <a:lnTo>
                  <a:pt x="3547491" y="130429"/>
                </a:lnTo>
                <a:lnTo>
                  <a:pt x="3551809" y="127508"/>
                </a:lnTo>
                <a:lnTo>
                  <a:pt x="3556254" y="124587"/>
                </a:lnTo>
                <a:lnTo>
                  <a:pt x="3561969" y="123063"/>
                </a:lnTo>
                <a:lnTo>
                  <a:pt x="3631565" y="123063"/>
                </a:lnTo>
                <a:lnTo>
                  <a:pt x="3637280" y="124587"/>
                </a:lnTo>
                <a:lnTo>
                  <a:pt x="3641598" y="127508"/>
                </a:lnTo>
                <a:lnTo>
                  <a:pt x="3646043" y="130429"/>
                </a:lnTo>
                <a:lnTo>
                  <a:pt x="3648202" y="134874"/>
                </a:lnTo>
                <a:lnTo>
                  <a:pt x="3648202" y="108470"/>
                </a:lnTo>
                <a:lnTo>
                  <a:pt x="3637915" y="105283"/>
                </a:lnTo>
                <a:lnTo>
                  <a:pt x="3632073" y="104394"/>
                </a:lnTo>
                <a:lnTo>
                  <a:pt x="3561461" y="104394"/>
                </a:lnTo>
                <a:lnTo>
                  <a:pt x="3525266" y="130175"/>
                </a:lnTo>
                <a:lnTo>
                  <a:pt x="3524300" y="134874"/>
                </a:lnTo>
                <a:lnTo>
                  <a:pt x="3524326" y="146558"/>
                </a:lnTo>
                <a:lnTo>
                  <a:pt x="3550285" y="174498"/>
                </a:lnTo>
                <a:lnTo>
                  <a:pt x="3561461" y="176911"/>
                </a:lnTo>
                <a:lnTo>
                  <a:pt x="3632073" y="176911"/>
                </a:lnTo>
                <a:lnTo>
                  <a:pt x="3664813" y="158369"/>
                </a:lnTo>
                <a:lnTo>
                  <a:pt x="3668268" y="151257"/>
                </a:lnTo>
                <a:lnTo>
                  <a:pt x="3669207" y="146558"/>
                </a:lnTo>
                <a:lnTo>
                  <a:pt x="3669220" y="134874"/>
                </a:lnTo>
                <a:close/>
              </a:path>
              <a:path w="3710304" h="443229">
                <a:moveTo>
                  <a:pt x="3710051" y="148590"/>
                </a:moveTo>
                <a:lnTo>
                  <a:pt x="3684270" y="148590"/>
                </a:lnTo>
                <a:lnTo>
                  <a:pt x="3676142" y="199263"/>
                </a:lnTo>
                <a:lnTo>
                  <a:pt x="3693414" y="199263"/>
                </a:lnTo>
                <a:lnTo>
                  <a:pt x="3710051" y="14859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02191" y="3355166"/>
            <a:ext cx="112902" cy="159765"/>
          </a:xfrm>
          <a:prstGeom prst="rect">
            <a:avLst/>
          </a:prstGeom>
        </p:spPr>
      </p:pic>
      <p:sp>
        <p:nvSpPr>
          <p:cNvPr id="127" name="object 64"/>
          <p:cNvSpPr/>
          <p:nvPr/>
        </p:nvSpPr>
        <p:spPr>
          <a:xfrm>
            <a:off x="9022461" y="3338148"/>
            <a:ext cx="1748789" cy="189230"/>
          </a:xfrm>
          <a:custGeom>
            <a:avLst/>
            <a:gdLst/>
            <a:ahLst/>
            <a:cxnLst/>
            <a:rect l="l" t="t" r="r" b="b"/>
            <a:pathLst>
              <a:path w="1748790" h="189229">
                <a:moveTo>
                  <a:pt x="108585" y="85598"/>
                </a:moveTo>
                <a:lnTo>
                  <a:pt x="87503" y="55702"/>
                </a:lnTo>
                <a:lnTo>
                  <a:pt x="87503" y="82931"/>
                </a:lnTo>
                <a:lnTo>
                  <a:pt x="87503" y="88265"/>
                </a:lnTo>
                <a:lnTo>
                  <a:pt x="76200" y="99441"/>
                </a:lnTo>
                <a:lnTo>
                  <a:pt x="74041" y="99949"/>
                </a:lnTo>
                <a:lnTo>
                  <a:pt x="71628" y="100203"/>
                </a:lnTo>
                <a:lnTo>
                  <a:pt x="41783" y="100203"/>
                </a:lnTo>
                <a:lnTo>
                  <a:pt x="25908" y="88265"/>
                </a:lnTo>
                <a:lnTo>
                  <a:pt x="25908" y="80137"/>
                </a:lnTo>
                <a:lnTo>
                  <a:pt x="27686" y="76454"/>
                </a:lnTo>
                <a:lnTo>
                  <a:pt x="31242" y="74295"/>
                </a:lnTo>
                <a:lnTo>
                  <a:pt x="34798" y="72009"/>
                </a:lnTo>
                <a:lnTo>
                  <a:pt x="39243" y="70993"/>
                </a:lnTo>
                <a:lnTo>
                  <a:pt x="71628" y="70993"/>
                </a:lnTo>
                <a:lnTo>
                  <a:pt x="74041" y="71247"/>
                </a:lnTo>
                <a:lnTo>
                  <a:pt x="76200" y="71755"/>
                </a:lnTo>
                <a:lnTo>
                  <a:pt x="78486" y="72136"/>
                </a:lnTo>
                <a:lnTo>
                  <a:pt x="87503" y="82931"/>
                </a:lnTo>
                <a:lnTo>
                  <a:pt x="87503" y="55702"/>
                </a:lnTo>
                <a:lnTo>
                  <a:pt x="86385" y="55245"/>
                </a:lnTo>
                <a:lnTo>
                  <a:pt x="79070" y="53721"/>
                </a:lnTo>
                <a:lnTo>
                  <a:pt x="70866" y="53213"/>
                </a:lnTo>
                <a:lnTo>
                  <a:pt x="42545" y="53213"/>
                </a:lnTo>
                <a:lnTo>
                  <a:pt x="7378" y="71678"/>
                </a:lnTo>
                <a:lnTo>
                  <a:pt x="4826" y="85598"/>
                </a:lnTo>
                <a:lnTo>
                  <a:pt x="5461" y="93040"/>
                </a:lnTo>
                <a:lnTo>
                  <a:pt x="42545" y="117983"/>
                </a:lnTo>
                <a:lnTo>
                  <a:pt x="70866" y="117983"/>
                </a:lnTo>
                <a:lnTo>
                  <a:pt x="105613" y="100203"/>
                </a:lnTo>
                <a:lnTo>
                  <a:pt x="106006" y="99529"/>
                </a:lnTo>
                <a:lnTo>
                  <a:pt x="107937" y="93040"/>
                </a:lnTo>
                <a:lnTo>
                  <a:pt x="108585" y="85598"/>
                </a:lnTo>
                <a:close/>
              </a:path>
              <a:path w="1748790" h="189229">
                <a:moveTo>
                  <a:pt x="113030" y="25019"/>
                </a:moveTo>
                <a:lnTo>
                  <a:pt x="67183" y="25019"/>
                </a:lnTo>
                <a:lnTo>
                  <a:pt x="67183" y="7747"/>
                </a:lnTo>
                <a:lnTo>
                  <a:pt x="46101" y="7747"/>
                </a:lnTo>
                <a:lnTo>
                  <a:pt x="46101" y="25019"/>
                </a:lnTo>
                <a:lnTo>
                  <a:pt x="0" y="25019"/>
                </a:lnTo>
                <a:lnTo>
                  <a:pt x="0" y="43688"/>
                </a:lnTo>
                <a:lnTo>
                  <a:pt x="113030" y="43688"/>
                </a:lnTo>
                <a:lnTo>
                  <a:pt x="113030" y="25019"/>
                </a:lnTo>
                <a:close/>
              </a:path>
              <a:path w="1748790" h="189229">
                <a:moveTo>
                  <a:pt x="153416" y="130429"/>
                </a:moveTo>
                <a:lnTo>
                  <a:pt x="18796" y="130429"/>
                </a:lnTo>
                <a:lnTo>
                  <a:pt x="18796" y="147955"/>
                </a:lnTo>
                <a:lnTo>
                  <a:pt x="132334" y="147955"/>
                </a:lnTo>
                <a:lnTo>
                  <a:pt x="132334" y="188976"/>
                </a:lnTo>
                <a:lnTo>
                  <a:pt x="153416" y="188976"/>
                </a:lnTo>
                <a:lnTo>
                  <a:pt x="153416" y="130429"/>
                </a:lnTo>
                <a:close/>
              </a:path>
              <a:path w="1748790" h="189229">
                <a:moveTo>
                  <a:pt x="177038" y="58039"/>
                </a:moveTo>
                <a:lnTo>
                  <a:pt x="153416" y="58039"/>
                </a:lnTo>
                <a:lnTo>
                  <a:pt x="153416" y="11176"/>
                </a:lnTo>
                <a:lnTo>
                  <a:pt x="132334" y="11176"/>
                </a:lnTo>
                <a:lnTo>
                  <a:pt x="132334" y="123444"/>
                </a:lnTo>
                <a:lnTo>
                  <a:pt x="153416" y="123444"/>
                </a:lnTo>
                <a:lnTo>
                  <a:pt x="153416" y="77089"/>
                </a:lnTo>
                <a:lnTo>
                  <a:pt x="177038" y="77089"/>
                </a:lnTo>
                <a:lnTo>
                  <a:pt x="177038" y="58039"/>
                </a:lnTo>
                <a:close/>
              </a:path>
              <a:path w="1748790" h="189229">
                <a:moveTo>
                  <a:pt x="295656" y="92329"/>
                </a:moveTo>
                <a:lnTo>
                  <a:pt x="262890" y="67183"/>
                </a:lnTo>
                <a:lnTo>
                  <a:pt x="248412" y="52451"/>
                </a:lnTo>
                <a:lnTo>
                  <a:pt x="247777" y="50546"/>
                </a:lnTo>
                <a:lnTo>
                  <a:pt x="247523" y="48133"/>
                </a:lnTo>
                <a:lnTo>
                  <a:pt x="247523" y="34544"/>
                </a:lnTo>
                <a:lnTo>
                  <a:pt x="288163" y="34544"/>
                </a:lnTo>
                <a:lnTo>
                  <a:pt x="288163" y="15875"/>
                </a:lnTo>
                <a:lnTo>
                  <a:pt x="184531" y="15875"/>
                </a:lnTo>
                <a:lnTo>
                  <a:pt x="184531" y="34544"/>
                </a:lnTo>
                <a:lnTo>
                  <a:pt x="226060" y="34544"/>
                </a:lnTo>
                <a:lnTo>
                  <a:pt x="225971" y="48133"/>
                </a:lnTo>
                <a:lnTo>
                  <a:pt x="198882" y="76073"/>
                </a:lnTo>
                <a:lnTo>
                  <a:pt x="174752" y="93726"/>
                </a:lnTo>
                <a:lnTo>
                  <a:pt x="186309" y="108458"/>
                </a:lnTo>
                <a:lnTo>
                  <a:pt x="221107" y="83566"/>
                </a:lnTo>
                <a:lnTo>
                  <a:pt x="236855" y="70739"/>
                </a:lnTo>
                <a:lnTo>
                  <a:pt x="242227" y="75171"/>
                </a:lnTo>
                <a:lnTo>
                  <a:pt x="278409" y="102336"/>
                </a:lnTo>
                <a:lnTo>
                  <a:pt x="284226" y="106426"/>
                </a:lnTo>
                <a:lnTo>
                  <a:pt x="295656" y="92329"/>
                </a:lnTo>
                <a:close/>
              </a:path>
              <a:path w="1748790" h="189229">
                <a:moveTo>
                  <a:pt x="335788" y="118237"/>
                </a:moveTo>
                <a:lnTo>
                  <a:pt x="314706" y="118237"/>
                </a:lnTo>
                <a:lnTo>
                  <a:pt x="314706" y="136906"/>
                </a:lnTo>
                <a:lnTo>
                  <a:pt x="314706" y="168275"/>
                </a:lnTo>
                <a:lnTo>
                  <a:pt x="220980" y="168275"/>
                </a:lnTo>
                <a:lnTo>
                  <a:pt x="220980" y="136906"/>
                </a:lnTo>
                <a:lnTo>
                  <a:pt x="314706" y="136906"/>
                </a:lnTo>
                <a:lnTo>
                  <a:pt x="314706" y="118237"/>
                </a:lnTo>
                <a:lnTo>
                  <a:pt x="199898" y="118237"/>
                </a:lnTo>
                <a:lnTo>
                  <a:pt x="199898" y="186944"/>
                </a:lnTo>
                <a:lnTo>
                  <a:pt x="335788" y="186944"/>
                </a:lnTo>
                <a:lnTo>
                  <a:pt x="335788" y="168275"/>
                </a:lnTo>
                <a:lnTo>
                  <a:pt x="335788" y="136906"/>
                </a:lnTo>
                <a:lnTo>
                  <a:pt x="335788" y="118237"/>
                </a:lnTo>
                <a:close/>
              </a:path>
              <a:path w="1748790" h="189229">
                <a:moveTo>
                  <a:pt x="335788" y="11176"/>
                </a:moveTo>
                <a:lnTo>
                  <a:pt x="314706" y="11176"/>
                </a:lnTo>
                <a:lnTo>
                  <a:pt x="314706" y="47879"/>
                </a:lnTo>
                <a:lnTo>
                  <a:pt x="277114" y="47879"/>
                </a:lnTo>
                <a:lnTo>
                  <a:pt x="277114" y="66167"/>
                </a:lnTo>
                <a:lnTo>
                  <a:pt x="314706" y="66167"/>
                </a:lnTo>
                <a:lnTo>
                  <a:pt x="314706" y="109347"/>
                </a:lnTo>
                <a:lnTo>
                  <a:pt x="335788" y="109347"/>
                </a:lnTo>
                <a:lnTo>
                  <a:pt x="335788" y="11176"/>
                </a:lnTo>
                <a:close/>
              </a:path>
              <a:path w="1748790" h="189229">
                <a:moveTo>
                  <a:pt x="551434" y="168275"/>
                </a:moveTo>
                <a:lnTo>
                  <a:pt x="429641" y="168275"/>
                </a:lnTo>
                <a:lnTo>
                  <a:pt x="429641" y="130175"/>
                </a:lnTo>
                <a:lnTo>
                  <a:pt x="408559" y="130175"/>
                </a:lnTo>
                <a:lnTo>
                  <a:pt x="408559" y="186944"/>
                </a:lnTo>
                <a:lnTo>
                  <a:pt x="551434" y="186944"/>
                </a:lnTo>
                <a:lnTo>
                  <a:pt x="551434" y="168275"/>
                </a:lnTo>
                <a:close/>
              </a:path>
              <a:path w="1748790" h="189229">
                <a:moveTo>
                  <a:pt x="552450" y="42291"/>
                </a:moveTo>
                <a:lnTo>
                  <a:pt x="551434" y="37338"/>
                </a:lnTo>
                <a:lnTo>
                  <a:pt x="549529" y="32766"/>
                </a:lnTo>
                <a:lnTo>
                  <a:pt x="547941" y="29210"/>
                </a:lnTo>
                <a:lnTo>
                  <a:pt x="547497" y="28194"/>
                </a:lnTo>
                <a:lnTo>
                  <a:pt x="544830" y="24384"/>
                </a:lnTo>
                <a:lnTo>
                  <a:pt x="541274" y="21082"/>
                </a:lnTo>
                <a:lnTo>
                  <a:pt x="537845" y="17653"/>
                </a:lnTo>
                <a:lnTo>
                  <a:pt x="533527" y="15113"/>
                </a:lnTo>
                <a:lnTo>
                  <a:pt x="531368" y="14351"/>
                </a:lnTo>
                <a:lnTo>
                  <a:pt x="531368" y="42291"/>
                </a:lnTo>
                <a:lnTo>
                  <a:pt x="531368" y="53213"/>
                </a:lnTo>
                <a:lnTo>
                  <a:pt x="529590" y="57785"/>
                </a:lnTo>
                <a:lnTo>
                  <a:pt x="526161" y="61214"/>
                </a:lnTo>
                <a:lnTo>
                  <a:pt x="522732" y="64770"/>
                </a:lnTo>
                <a:lnTo>
                  <a:pt x="517271" y="66548"/>
                </a:lnTo>
                <a:lnTo>
                  <a:pt x="436753" y="66548"/>
                </a:lnTo>
                <a:lnTo>
                  <a:pt x="431292" y="64770"/>
                </a:lnTo>
                <a:lnTo>
                  <a:pt x="427863" y="61214"/>
                </a:lnTo>
                <a:lnTo>
                  <a:pt x="424434" y="57785"/>
                </a:lnTo>
                <a:lnTo>
                  <a:pt x="422783" y="53213"/>
                </a:lnTo>
                <a:lnTo>
                  <a:pt x="422783" y="42291"/>
                </a:lnTo>
                <a:lnTo>
                  <a:pt x="424434" y="37846"/>
                </a:lnTo>
                <a:lnTo>
                  <a:pt x="431292" y="30988"/>
                </a:lnTo>
                <a:lnTo>
                  <a:pt x="436753" y="29210"/>
                </a:lnTo>
                <a:lnTo>
                  <a:pt x="517271" y="29210"/>
                </a:lnTo>
                <a:lnTo>
                  <a:pt x="522732" y="30988"/>
                </a:lnTo>
                <a:lnTo>
                  <a:pt x="529590" y="37846"/>
                </a:lnTo>
                <a:lnTo>
                  <a:pt x="531368" y="42291"/>
                </a:lnTo>
                <a:lnTo>
                  <a:pt x="531368" y="14351"/>
                </a:lnTo>
                <a:lnTo>
                  <a:pt x="523494" y="11557"/>
                </a:lnTo>
                <a:lnTo>
                  <a:pt x="517906" y="10541"/>
                </a:lnTo>
                <a:lnTo>
                  <a:pt x="436118" y="10541"/>
                </a:lnTo>
                <a:lnTo>
                  <a:pt x="430530" y="11557"/>
                </a:lnTo>
                <a:lnTo>
                  <a:pt x="420497" y="15113"/>
                </a:lnTo>
                <a:lnTo>
                  <a:pt x="416306" y="17653"/>
                </a:lnTo>
                <a:lnTo>
                  <a:pt x="412750" y="21082"/>
                </a:lnTo>
                <a:lnTo>
                  <a:pt x="409067" y="24384"/>
                </a:lnTo>
                <a:lnTo>
                  <a:pt x="406400" y="28194"/>
                </a:lnTo>
                <a:lnTo>
                  <a:pt x="402590" y="37338"/>
                </a:lnTo>
                <a:lnTo>
                  <a:pt x="401701" y="42291"/>
                </a:lnTo>
                <a:lnTo>
                  <a:pt x="401701" y="53213"/>
                </a:lnTo>
                <a:lnTo>
                  <a:pt x="402590" y="58293"/>
                </a:lnTo>
                <a:lnTo>
                  <a:pt x="404495" y="62738"/>
                </a:lnTo>
                <a:lnTo>
                  <a:pt x="406400" y="67310"/>
                </a:lnTo>
                <a:lnTo>
                  <a:pt x="409067" y="71247"/>
                </a:lnTo>
                <a:lnTo>
                  <a:pt x="416306" y="77978"/>
                </a:lnTo>
                <a:lnTo>
                  <a:pt x="420497" y="80645"/>
                </a:lnTo>
                <a:lnTo>
                  <a:pt x="425577" y="82423"/>
                </a:lnTo>
                <a:lnTo>
                  <a:pt x="430530" y="84328"/>
                </a:lnTo>
                <a:lnTo>
                  <a:pt x="436118" y="85217"/>
                </a:lnTo>
                <a:lnTo>
                  <a:pt x="517906" y="85217"/>
                </a:lnTo>
                <a:lnTo>
                  <a:pt x="523494" y="84328"/>
                </a:lnTo>
                <a:lnTo>
                  <a:pt x="528574" y="82423"/>
                </a:lnTo>
                <a:lnTo>
                  <a:pt x="533527" y="80645"/>
                </a:lnTo>
                <a:lnTo>
                  <a:pt x="537845" y="77978"/>
                </a:lnTo>
                <a:lnTo>
                  <a:pt x="544830" y="71247"/>
                </a:lnTo>
                <a:lnTo>
                  <a:pt x="547497" y="67310"/>
                </a:lnTo>
                <a:lnTo>
                  <a:pt x="547827" y="66548"/>
                </a:lnTo>
                <a:lnTo>
                  <a:pt x="549529" y="62738"/>
                </a:lnTo>
                <a:lnTo>
                  <a:pt x="551434" y="58293"/>
                </a:lnTo>
                <a:lnTo>
                  <a:pt x="552450" y="53213"/>
                </a:lnTo>
                <a:lnTo>
                  <a:pt x="552450" y="42291"/>
                </a:lnTo>
                <a:close/>
              </a:path>
              <a:path w="1748790" h="189229">
                <a:moveTo>
                  <a:pt x="564388" y="98806"/>
                </a:moveTo>
                <a:lnTo>
                  <a:pt x="389636" y="98806"/>
                </a:lnTo>
                <a:lnTo>
                  <a:pt x="389636" y="117348"/>
                </a:lnTo>
                <a:lnTo>
                  <a:pt x="470154" y="117348"/>
                </a:lnTo>
                <a:lnTo>
                  <a:pt x="470154" y="151511"/>
                </a:lnTo>
                <a:lnTo>
                  <a:pt x="491617" y="151511"/>
                </a:lnTo>
                <a:lnTo>
                  <a:pt x="491617" y="117348"/>
                </a:lnTo>
                <a:lnTo>
                  <a:pt x="564388" y="117348"/>
                </a:lnTo>
                <a:lnTo>
                  <a:pt x="564388" y="98806"/>
                </a:lnTo>
                <a:close/>
              </a:path>
              <a:path w="1748790" h="189229">
                <a:moveTo>
                  <a:pt x="725932" y="11176"/>
                </a:moveTo>
                <a:lnTo>
                  <a:pt x="704850" y="11176"/>
                </a:lnTo>
                <a:lnTo>
                  <a:pt x="704850" y="24765"/>
                </a:lnTo>
                <a:lnTo>
                  <a:pt x="704850" y="43180"/>
                </a:lnTo>
                <a:lnTo>
                  <a:pt x="704850" y="69596"/>
                </a:lnTo>
                <a:lnTo>
                  <a:pt x="674243" y="69596"/>
                </a:lnTo>
                <a:lnTo>
                  <a:pt x="675513" y="65532"/>
                </a:lnTo>
                <a:lnTo>
                  <a:pt x="676275" y="60960"/>
                </a:lnTo>
                <a:lnTo>
                  <a:pt x="676275" y="51562"/>
                </a:lnTo>
                <a:lnTo>
                  <a:pt x="675640" y="47244"/>
                </a:lnTo>
                <a:lnTo>
                  <a:pt x="674370" y="43180"/>
                </a:lnTo>
                <a:lnTo>
                  <a:pt x="704850" y="43180"/>
                </a:lnTo>
                <a:lnTo>
                  <a:pt x="704850" y="24765"/>
                </a:lnTo>
                <a:lnTo>
                  <a:pt x="663702" y="24765"/>
                </a:lnTo>
                <a:lnTo>
                  <a:pt x="658876" y="20066"/>
                </a:lnTo>
                <a:lnTo>
                  <a:pt x="655193" y="17703"/>
                </a:lnTo>
                <a:lnTo>
                  <a:pt x="655193" y="47244"/>
                </a:lnTo>
                <a:lnTo>
                  <a:pt x="655193" y="64770"/>
                </a:lnTo>
                <a:lnTo>
                  <a:pt x="652272" y="71628"/>
                </a:lnTo>
                <a:lnTo>
                  <a:pt x="646430" y="76708"/>
                </a:lnTo>
                <a:lnTo>
                  <a:pt x="640715" y="81534"/>
                </a:lnTo>
                <a:lnTo>
                  <a:pt x="633095" y="83947"/>
                </a:lnTo>
                <a:lnTo>
                  <a:pt x="613537" y="83947"/>
                </a:lnTo>
                <a:lnTo>
                  <a:pt x="605790" y="81534"/>
                </a:lnTo>
                <a:lnTo>
                  <a:pt x="594360" y="71628"/>
                </a:lnTo>
                <a:lnTo>
                  <a:pt x="591439" y="64770"/>
                </a:lnTo>
                <a:lnTo>
                  <a:pt x="591439" y="47244"/>
                </a:lnTo>
                <a:lnTo>
                  <a:pt x="594360" y="40259"/>
                </a:lnTo>
                <a:lnTo>
                  <a:pt x="605790" y="30353"/>
                </a:lnTo>
                <a:lnTo>
                  <a:pt x="613537" y="27813"/>
                </a:lnTo>
                <a:lnTo>
                  <a:pt x="633095" y="27813"/>
                </a:lnTo>
                <a:lnTo>
                  <a:pt x="640842" y="30353"/>
                </a:lnTo>
                <a:lnTo>
                  <a:pt x="652272" y="40259"/>
                </a:lnTo>
                <a:lnTo>
                  <a:pt x="655193" y="47244"/>
                </a:lnTo>
                <a:lnTo>
                  <a:pt x="655193" y="17703"/>
                </a:lnTo>
                <a:lnTo>
                  <a:pt x="653161" y="16383"/>
                </a:lnTo>
                <a:lnTo>
                  <a:pt x="639445" y="11049"/>
                </a:lnTo>
                <a:lnTo>
                  <a:pt x="631825" y="9779"/>
                </a:lnTo>
                <a:lnTo>
                  <a:pt x="615569" y="9779"/>
                </a:lnTo>
                <a:lnTo>
                  <a:pt x="585343" y="22606"/>
                </a:lnTo>
                <a:lnTo>
                  <a:pt x="580644" y="26543"/>
                </a:lnTo>
                <a:lnTo>
                  <a:pt x="576961" y="31496"/>
                </a:lnTo>
                <a:lnTo>
                  <a:pt x="574421" y="37084"/>
                </a:lnTo>
                <a:lnTo>
                  <a:pt x="571754" y="42799"/>
                </a:lnTo>
                <a:lnTo>
                  <a:pt x="570357" y="49149"/>
                </a:lnTo>
                <a:lnTo>
                  <a:pt x="570357" y="62865"/>
                </a:lnTo>
                <a:lnTo>
                  <a:pt x="571754" y="69088"/>
                </a:lnTo>
                <a:lnTo>
                  <a:pt x="574421" y="74676"/>
                </a:lnTo>
                <a:lnTo>
                  <a:pt x="576961" y="80391"/>
                </a:lnTo>
                <a:lnTo>
                  <a:pt x="580644" y="85217"/>
                </a:lnTo>
                <a:lnTo>
                  <a:pt x="585343" y="89281"/>
                </a:lnTo>
                <a:lnTo>
                  <a:pt x="589915" y="93345"/>
                </a:lnTo>
                <a:lnTo>
                  <a:pt x="595503" y="96393"/>
                </a:lnTo>
                <a:lnTo>
                  <a:pt x="601980" y="98679"/>
                </a:lnTo>
                <a:lnTo>
                  <a:pt x="608584" y="100838"/>
                </a:lnTo>
                <a:lnTo>
                  <a:pt x="615569" y="101981"/>
                </a:lnTo>
                <a:lnTo>
                  <a:pt x="631444" y="101981"/>
                </a:lnTo>
                <a:lnTo>
                  <a:pt x="638810" y="100838"/>
                </a:lnTo>
                <a:lnTo>
                  <a:pt x="645541" y="98298"/>
                </a:lnTo>
                <a:lnTo>
                  <a:pt x="652145" y="95885"/>
                </a:lnTo>
                <a:lnTo>
                  <a:pt x="657860" y="92456"/>
                </a:lnTo>
                <a:lnTo>
                  <a:pt x="662686" y="88011"/>
                </a:lnTo>
                <a:lnTo>
                  <a:pt x="704850" y="88011"/>
                </a:lnTo>
                <a:lnTo>
                  <a:pt x="704850" y="109855"/>
                </a:lnTo>
                <a:lnTo>
                  <a:pt x="725932" y="109855"/>
                </a:lnTo>
                <a:lnTo>
                  <a:pt x="725932" y="88011"/>
                </a:lnTo>
                <a:lnTo>
                  <a:pt x="725932" y="83947"/>
                </a:lnTo>
                <a:lnTo>
                  <a:pt x="725932" y="69596"/>
                </a:lnTo>
                <a:lnTo>
                  <a:pt x="725932" y="43180"/>
                </a:lnTo>
                <a:lnTo>
                  <a:pt x="725932" y="27813"/>
                </a:lnTo>
                <a:lnTo>
                  <a:pt x="725932" y="24765"/>
                </a:lnTo>
                <a:lnTo>
                  <a:pt x="725932" y="11176"/>
                </a:lnTo>
                <a:close/>
              </a:path>
              <a:path w="1748790" h="189229">
                <a:moveTo>
                  <a:pt x="730440" y="146050"/>
                </a:moveTo>
                <a:lnTo>
                  <a:pt x="729488" y="141351"/>
                </a:lnTo>
                <a:lnTo>
                  <a:pt x="726033" y="134239"/>
                </a:lnTo>
                <a:lnTo>
                  <a:pt x="725170" y="132461"/>
                </a:lnTo>
                <a:lnTo>
                  <a:pt x="709422" y="119646"/>
                </a:lnTo>
                <a:lnTo>
                  <a:pt x="709422" y="146050"/>
                </a:lnTo>
                <a:lnTo>
                  <a:pt x="709422" y="157734"/>
                </a:lnTo>
                <a:lnTo>
                  <a:pt x="707263" y="162052"/>
                </a:lnTo>
                <a:lnTo>
                  <a:pt x="698500" y="168021"/>
                </a:lnTo>
                <a:lnTo>
                  <a:pt x="692785" y="169545"/>
                </a:lnTo>
                <a:lnTo>
                  <a:pt x="623189" y="169545"/>
                </a:lnTo>
                <a:lnTo>
                  <a:pt x="617474" y="168021"/>
                </a:lnTo>
                <a:lnTo>
                  <a:pt x="613029" y="165100"/>
                </a:lnTo>
                <a:lnTo>
                  <a:pt x="608711" y="162052"/>
                </a:lnTo>
                <a:lnTo>
                  <a:pt x="606552" y="157734"/>
                </a:lnTo>
                <a:lnTo>
                  <a:pt x="606552" y="146050"/>
                </a:lnTo>
                <a:lnTo>
                  <a:pt x="608711" y="141605"/>
                </a:lnTo>
                <a:lnTo>
                  <a:pt x="613029" y="138684"/>
                </a:lnTo>
                <a:lnTo>
                  <a:pt x="617474" y="135763"/>
                </a:lnTo>
                <a:lnTo>
                  <a:pt x="623189" y="134239"/>
                </a:lnTo>
                <a:lnTo>
                  <a:pt x="692785" y="134239"/>
                </a:lnTo>
                <a:lnTo>
                  <a:pt x="698500" y="135763"/>
                </a:lnTo>
                <a:lnTo>
                  <a:pt x="702818" y="138684"/>
                </a:lnTo>
                <a:lnTo>
                  <a:pt x="707263" y="141605"/>
                </a:lnTo>
                <a:lnTo>
                  <a:pt x="709422" y="146050"/>
                </a:lnTo>
                <a:lnTo>
                  <a:pt x="709422" y="119646"/>
                </a:lnTo>
                <a:lnTo>
                  <a:pt x="699135" y="116459"/>
                </a:lnTo>
                <a:lnTo>
                  <a:pt x="693293" y="115570"/>
                </a:lnTo>
                <a:lnTo>
                  <a:pt x="622681" y="115570"/>
                </a:lnTo>
                <a:lnTo>
                  <a:pt x="586486" y="141351"/>
                </a:lnTo>
                <a:lnTo>
                  <a:pt x="585520" y="146050"/>
                </a:lnTo>
                <a:lnTo>
                  <a:pt x="585546" y="157734"/>
                </a:lnTo>
                <a:lnTo>
                  <a:pt x="611505" y="185674"/>
                </a:lnTo>
                <a:lnTo>
                  <a:pt x="622681" y="188087"/>
                </a:lnTo>
                <a:lnTo>
                  <a:pt x="693293" y="188087"/>
                </a:lnTo>
                <a:lnTo>
                  <a:pt x="726033" y="169545"/>
                </a:lnTo>
                <a:lnTo>
                  <a:pt x="729488" y="162433"/>
                </a:lnTo>
                <a:lnTo>
                  <a:pt x="730427" y="157734"/>
                </a:lnTo>
                <a:lnTo>
                  <a:pt x="730440" y="146050"/>
                </a:lnTo>
                <a:close/>
              </a:path>
              <a:path w="1748790" h="189229">
                <a:moveTo>
                  <a:pt x="891413" y="20701"/>
                </a:moveTo>
                <a:lnTo>
                  <a:pt x="788289" y="20701"/>
                </a:lnTo>
                <a:lnTo>
                  <a:pt x="788289" y="38481"/>
                </a:lnTo>
                <a:lnTo>
                  <a:pt x="870331" y="38481"/>
                </a:lnTo>
                <a:lnTo>
                  <a:pt x="870331" y="121031"/>
                </a:lnTo>
                <a:lnTo>
                  <a:pt x="891413" y="121031"/>
                </a:lnTo>
                <a:lnTo>
                  <a:pt x="891413" y="38481"/>
                </a:lnTo>
                <a:lnTo>
                  <a:pt x="891413" y="20701"/>
                </a:lnTo>
                <a:close/>
              </a:path>
              <a:path w="1748790" h="189229">
                <a:moveTo>
                  <a:pt x="906399" y="145796"/>
                </a:moveTo>
                <a:lnTo>
                  <a:pt x="840994" y="145796"/>
                </a:lnTo>
                <a:lnTo>
                  <a:pt x="840994" y="84963"/>
                </a:lnTo>
                <a:lnTo>
                  <a:pt x="819404" y="84963"/>
                </a:lnTo>
                <a:lnTo>
                  <a:pt x="819404" y="145796"/>
                </a:lnTo>
                <a:lnTo>
                  <a:pt x="780542" y="145796"/>
                </a:lnTo>
                <a:lnTo>
                  <a:pt x="780542" y="164465"/>
                </a:lnTo>
                <a:lnTo>
                  <a:pt x="906399" y="164465"/>
                </a:lnTo>
                <a:lnTo>
                  <a:pt x="906399" y="145796"/>
                </a:lnTo>
                <a:close/>
              </a:path>
              <a:path w="1748790" h="189229">
                <a:moveTo>
                  <a:pt x="958850" y="79121"/>
                </a:moveTo>
                <a:lnTo>
                  <a:pt x="935609" y="79121"/>
                </a:lnTo>
                <a:lnTo>
                  <a:pt x="935609" y="11811"/>
                </a:lnTo>
                <a:lnTo>
                  <a:pt x="914527" y="11811"/>
                </a:lnTo>
                <a:lnTo>
                  <a:pt x="914527" y="79121"/>
                </a:lnTo>
                <a:lnTo>
                  <a:pt x="914527" y="96901"/>
                </a:lnTo>
                <a:lnTo>
                  <a:pt x="914527" y="98171"/>
                </a:lnTo>
                <a:lnTo>
                  <a:pt x="914527" y="188341"/>
                </a:lnTo>
                <a:lnTo>
                  <a:pt x="935609" y="188341"/>
                </a:lnTo>
                <a:lnTo>
                  <a:pt x="935609" y="98171"/>
                </a:lnTo>
                <a:lnTo>
                  <a:pt x="935609" y="96901"/>
                </a:lnTo>
                <a:lnTo>
                  <a:pt x="958850" y="96901"/>
                </a:lnTo>
                <a:lnTo>
                  <a:pt x="958850" y="79121"/>
                </a:lnTo>
                <a:close/>
              </a:path>
              <a:path w="1748790" h="189229">
                <a:moveTo>
                  <a:pt x="1113536" y="30099"/>
                </a:moveTo>
                <a:lnTo>
                  <a:pt x="1092454" y="30099"/>
                </a:lnTo>
                <a:lnTo>
                  <a:pt x="1092454" y="59690"/>
                </a:lnTo>
                <a:lnTo>
                  <a:pt x="1113536" y="59690"/>
                </a:lnTo>
                <a:lnTo>
                  <a:pt x="1113536" y="30099"/>
                </a:lnTo>
                <a:close/>
              </a:path>
              <a:path w="1748790" h="189229">
                <a:moveTo>
                  <a:pt x="1113536" y="11811"/>
                </a:moveTo>
                <a:lnTo>
                  <a:pt x="974471" y="11811"/>
                </a:lnTo>
                <a:lnTo>
                  <a:pt x="974471" y="29591"/>
                </a:lnTo>
                <a:lnTo>
                  <a:pt x="974471" y="60071"/>
                </a:lnTo>
                <a:lnTo>
                  <a:pt x="974471" y="77851"/>
                </a:lnTo>
                <a:lnTo>
                  <a:pt x="1033272" y="77851"/>
                </a:lnTo>
                <a:lnTo>
                  <a:pt x="1033272" y="96774"/>
                </a:lnTo>
                <a:lnTo>
                  <a:pt x="1054735" y="96774"/>
                </a:lnTo>
                <a:lnTo>
                  <a:pt x="1054735" y="77851"/>
                </a:lnTo>
                <a:lnTo>
                  <a:pt x="1113536" y="77851"/>
                </a:lnTo>
                <a:lnTo>
                  <a:pt x="1113536" y="60071"/>
                </a:lnTo>
                <a:lnTo>
                  <a:pt x="995553" y="60071"/>
                </a:lnTo>
                <a:lnTo>
                  <a:pt x="995553" y="29591"/>
                </a:lnTo>
                <a:lnTo>
                  <a:pt x="1113536" y="29591"/>
                </a:lnTo>
                <a:lnTo>
                  <a:pt x="1113536" y="11811"/>
                </a:lnTo>
                <a:close/>
              </a:path>
              <a:path w="1748790" h="189229">
                <a:moveTo>
                  <a:pt x="1114044" y="131191"/>
                </a:moveTo>
                <a:lnTo>
                  <a:pt x="970788" y="131191"/>
                </a:lnTo>
                <a:lnTo>
                  <a:pt x="970788" y="150241"/>
                </a:lnTo>
                <a:lnTo>
                  <a:pt x="1092962" y="150241"/>
                </a:lnTo>
                <a:lnTo>
                  <a:pt x="1092962" y="188341"/>
                </a:lnTo>
                <a:lnTo>
                  <a:pt x="1114044" y="188341"/>
                </a:lnTo>
                <a:lnTo>
                  <a:pt x="1114044" y="150241"/>
                </a:lnTo>
                <a:lnTo>
                  <a:pt x="1114044" y="131191"/>
                </a:lnTo>
                <a:close/>
              </a:path>
              <a:path w="1748790" h="189229">
                <a:moveTo>
                  <a:pt x="1131316" y="97536"/>
                </a:moveTo>
                <a:lnTo>
                  <a:pt x="956564" y="97536"/>
                </a:lnTo>
                <a:lnTo>
                  <a:pt x="956564" y="115316"/>
                </a:lnTo>
                <a:lnTo>
                  <a:pt x="1131316" y="115316"/>
                </a:lnTo>
                <a:lnTo>
                  <a:pt x="1131316" y="97536"/>
                </a:lnTo>
                <a:close/>
              </a:path>
              <a:path w="1748790" h="189229">
                <a:moveTo>
                  <a:pt x="1194054" y="29591"/>
                </a:moveTo>
                <a:lnTo>
                  <a:pt x="1187958" y="11811"/>
                </a:lnTo>
                <a:lnTo>
                  <a:pt x="1168527" y="22987"/>
                </a:lnTo>
                <a:lnTo>
                  <a:pt x="1171575" y="0"/>
                </a:lnTo>
                <a:lnTo>
                  <a:pt x="1153414" y="0"/>
                </a:lnTo>
                <a:lnTo>
                  <a:pt x="1156335" y="22987"/>
                </a:lnTo>
                <a:lnTo>
                  <a:pt x="1136904" y="11811"/>
                </a:lnTo>
                <a:lnTo>
                  <a:pt x="1130808" y="29591"/>
                </a:lnTo>
                <a:lnTo>
                  <a:pt x="1152525" y="33655"/>
                </a:lnTo>
                <a:lnTo>
                  <a:pt x="1137158" y="49276"/>
                </a:lnTo>
                <a:lnTo>
                  <a:pt x="1152398" y="59817"/>
                </a:lnTo>
                <a:lnTo>
                  <a:pt x="1162431" y="40640"/>
                </a:lnTo>
                <a:lnTo>
                  <a:pt x="1172591" y="59817"/>
                </a:lnTo>
                <a:lnTo>
                  <a:pt x="1187831" y="49276"/>
                </a:lnTo>
                <a:lnTo>
                  <a:pt x="1172464" y="33655"/>
                </a:lnTo>
                <a:lnTo>
                  <a:pt x="1194054" y="29591"/>
                </a:lnTo>
                <a:close/>
              </a:path>
              <a:path w="1748790" h="189229">
                <a:moveTo>
                  <a:pt x="1369060" y="157607"/>
                </a:moveTo>
                <a:lnTo>
                  <a:pt x="1292479" y="157607"/>
                </a:lnTo>
                <a:lnTo>
                  <a:pt x="1292479" y="114427"/>
                </a:lnTo>
                <a:lnTo>
                  <a:pt x="1353439" y="114427"/>
                </a:lnTo>
                <a:lnTo>
                  <a:pt x="1353439" y="95377"/>
                </a:lnTo>
                <a:lnTo>
                  <a:pt x="1233043" y="95377"/>
                </a:lnTo>
                <a:lnTo>
                  <a:pt x="1233043" y="35687"/>
                </a:lnTo>
                <a:lnTo>
                  <a:pt x="1351407" y="35687"/>
                </a:lnTo>
                <a:lnTo>
                  <a:pt x="1351407" y="16637"/>
                </a:lnTo>
                <a:lnTo>
                  <a:pt x="1211961" y="16637"/>
                </a:lnTo>
                <a:lnTo>
                  <a:pt x="1211961" y="35687"/>
                </a:lnTo>
                <a:lnTo>
                  <a:pt x="1211961" y="95377"/>
                </a:lnTo>
                <a:lnTo>
                  <a:pt x="1211961" y="114427"/>
                </a:lnTo>
                <a:lnTo>
                  <a:pt x="1271016" y="114427"/>
                </a:lnTo>
                <a:lnTo>
                  <a:pt x="1271016" y="157607"/>
                </a:lnTo>
                <a:lnTo>
                  <a:pt x="1194308" y="157607"/>
                </a:lnTo>
                <a:lnTo>
                  <a:pt x="1194308" y="176657"/>
                </a:lnTo>
                <a:lnTo>
                  <a:pt x="1369060" y="176657"/>
                </a:lnTo>
                <a:lnTo>
                  <a:pt x="1369060" y="157607"/>
                </a:lnTo>
                <a:close/>
              </a:path>
              <a:path w="1748790" h="189229">
                <a:moveTo>
                  <a:pt x="1512951" y="144145"/>
                </a:moveTo>
                <a:lnTo>
                  <a:pt x="1489176" y="111620"/>
                </a:lnTo>
                <a:lnTo>
                  <a:pt x="1472946" y="75946"/>
                </a:lnTo>
                <a:lnTo>
                  <a:pt x="1472565" y="71374"/>
                </a:lnTo>
                <a:lnTo>
                  <a:pt x="1472565" y="38735"/>
                </a:lnTo>
                <a:lnTo>
                  <a:pt x="1503553" y="38735"/>
                </a:lnTo>
                <a:lnTo>
                  <a:pt x="1503553" y="20066"/>
                </a:lnTo>
                <a:lnTo>
                  <a:pt x="1417701" y="20066"/>
                </a:lnTo>
                <a:lnTo>
                  <a:pt x="1417701" y="38735"/>
                </a:lnTo>
                <a:lnTo>
                  <a:pt x="1451483" y="38735"/>
                </a:lnTo>
                <a:lnTo>
                  <a:pt x="1451483" y="71374"/>
                </a:lnTo>
                <a:lnTo>
                  <a:pt x="1451102" y="75946"/>
                </a:lnTo>
                <a:lnTo>
                  <a:pt x="1450340" y="80391"/>
                </a:lnTo>
                <a:lnTo>
                  <a:pt x="1449705" y="84963"/>
                </a:lnTo>
                <a:lnTo>
                  <a:pt x="1438275" y="106045"/>
                </a:lnTo>
                <a:lnTo>
                  <a:pt x="1435354" y="110744"/>
                </a:lnTo>
                <a:lnTo>
                  <a:pt x="1432179" y="115570"/>
                </a:lnTo>
                <a:lnTo>
                  <a:pt x="1428877" y="120396"/>
                </a:lnTo>
                <a:lnTo>
                  <a:pt x="1425575" y="125349"/>
                </a:lnTo>
                <a:lnTo>
                  <a:pt x="1422146" y="130175"/>
                </a:lnTo>
                <a:lnTo>
                  <a:pt x="1418463" y="135001"/>
                </a:lnTo>
                <a:lnTo>
                  <a:pt x="1414767" y="139979"/>
                </a:lnTo>
                <a:lnTo>
                  <a:pt x="1411224" y="144653"/>
                </a:lnTo>
                <a:lnTo>
                  <a:pt x="1407541" y="149225"/>
                </a:lnTo>
                <a:lnTo>
                  <a:pt x="1422527" y="161417"/>
                </a:lnTo>
                <a:lnTo>
                  <a:pt x="1448714" y="125933"/>
                </a:lnTo>
                <a:lnTo>
                  <a:pt x="1462278" y="104902"/>
                </a:lnTo>
                <a:lnTo>
                  <a:pt x="1466342" y="111671"/>
                </a:lnTo>
                <a:lnTo>
                  <a:pt x="1488719" y="143725"/>
                </a:lnTo>
                <a:lnTo>
                  <a:pt x="1499108" y="157353"/>
                </a:lnTo>
                <a:lnTo>
                  <a:pt x="1512951" y="144145"/>
                </a:lnTo>
                <a:close/>
              </a:path>
              <a:path w="1748790" h="189229">
                <a:moveTo>
                  <a:pt x="1540891" y="13208"/>
                </a:moveTo>
                <a:lnTo>
                  <a:pt x="1520063" y="13208"/>
                </a:lnTo>
                <a:lnTo>
                  <a:pt x="1520063" y="66167"/>
                </a:lnTo>
                <a:lnTo>
                  <a:pt x="1491488" y="66167"/>
                </a:lnTo>
                <a:lnTo>
                  <a:pt x="1491488" y="84709"/>
                </a:lnTo>
                <a:lnTo>
                  <a:pt x="1520063" y="84709"/>
                </a:lnTo>
                <a:lnTo>
                  <a:pt x="1520063" y="183261"/>
                </a:lnTo>
                <a:lnTo>
                  <a:pt x="1540891" y="183261"/>
                </a:lnTo>
                <a:lnTo>
                  <a:pt x="1540891" y="13208"/>
                </a:lnTo>
                <a:close/>
              </a:path>
              <a:path w="1748790" h="189229">
                <a:moveTo>
                  <a:pt x="1580261" y="11176"/>
                </a:moveTo>
                <a:lnTo>
                  <a:pt x="1559179" y="11176"/>
                </a:lnTo>
                <a:lnTo>
                  <a:pt x="1559179" y="188341"/>
                </a:lnTo>
                <a:lnTo>
                  <a:pt x="1580261" y="188341"/>
                </a:lnTo>
                <a:lnTo>
                  <a:pt x="1580261" y="11176"/>
                </a:lnTo>
                <a:close/>
              </a:path>
              <a:path w="1748790" h="189229">
                <a:moveTo>
                  <a:pt x="1712468" y="146431"/>
                </a:moveTo>
                <a:lnTo>
                  <a:pt x="1687957" y="116205"/>
                </a:lnTo>
                <a:lnTo>
                  <a:pt x="1664208" y="82804"/>
                </a:lnTo>
                <a:lnTo>
                  <a:pt x="1662049" y="75184"/>
                </a:lnTo>
                <a:lnTo>
                  <a:pt x="1661160" y="70993"/>
                </a:lnTo>
                <a:lnTo>
                  <a:pt x="1660829" y="67564"/>
                </a:lnTo>
                <a:lnTo>
                  <a:pt x="1660779" y="17653"/>
                </a:lnTo>
                <a:lnTo>
                  <a:pt x="1639316" y="17653"/>
                </a:lnTo>
                <a:lnTo>
                  <a:pt x="1639316" y="67564"/>
                </a:lnTo>
                <a:lnTo>
                  <a:pt x="1638935" y="71628"/>
                </a:lnTo>
                <a:lnTo>
                  <a:pt x="1637157" y="80010"/>
                </a:lnTo>
                <a:lnTo>
                  <a:pt x="1635760" y="83566"/>
                </a:lnTo>
                <a:lnTo>
                  <a:pt x="1633855" y="86614"/>
                </a:lnTo>
                <a:lnTo>
                  <a:pt x="1630553" y="91567"/>
                </a:lnTo>
                <a:lnTo>
                  <a:pt x="1627124" y="96774"/>
                </a:lnTo>
                <a:lnTo>
                  <a:pt x="1623314" y="101981"/>
                </a:lnTo>
                <a:lnTo>
                  <a:pt x="1619504" y="107315"/>
                </a:lnTo>
                <a:lnTo>
                  <a:pt x="1615567" y="112522"/>
                </a:lnTo>
                <a:lnTo>
                  <a:pt x="1589786" y="144018"/>
                </a:lnTo>
                <a:lnTo>
                  <a:pt x="1585595" y="148844"/>
                </a:lnTo>
                <a:lnTo>
                  <a:pt x="1599438" y="163068"/>
                </a:lnTo>
                <a:lnTo>
                  <a:pt x="1626489" y="131445"/>
                </a:lnTo>
                <a:lnTo>
                  <a:pt x="1650238" y="100584"/>
                </a:lnTo>
                <a:lnTo>
                  <a:pt x="1655711" y="108165"/>
                </a:lnTo>
                <a:lnTo>
                  <a:pt x="1661198" y="115443"/>
                </a:lnTo>
                <a:lnTo>
                  <a:pt x="1666925" y="122732"/>
                </a:lnTo>
                <a:lnTo>
                  <a:pt x="1672844" y="129921"/>
                </a:lnTo>
                <a:lnTo>
                  <a:pt x="1698752" y="160528"/>
                </a:lnTo>
                <a:lnTo>
                  <a:pt x="1712468" y="146431"/>
                </a:lnTo>
                <a:close/>
              </a:path>
              <a:path w="1748790" h="189229">
                <a:moveTo>
                  <a:pt x="1748409" y="11176"/>
                </a:moveTo>
                <a:lnTo>
                  <a:pt x="1727327" y="11176"/>
                </a:lnTo>
                <a:lnTo>
                  <a:pt x="1727327" y="188595"/>
                </a:lnTo>
                <a:lnTo>
                  <a:pt x="1748409" y="188595"/>
                </a:lnTo>
                <a:lnTo>
                  <a:pt x="1748409" y="1117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40285" y="2765886"/>
            <a:ext cx="213223" cy="156971"/>
          </a:xfrm>
          <a:prstGeom prst="rect">
            <a:avLst/>
          </a:prstGeom>
        </p:spPr>
      </p:pic>
      <p:sp>
        <p:nvSpPr>
          <p:cNvPr id="129" name="object 66"/>
          <p:cNvSpPr/>
          <p:nvPr/>
        </p:nvSpPr>
        <p:spPr>
          <a:xfrm>
            <a:off x="6482333" y="2737184"/>
            <a:ext cx="271780" cy="269875"/>
          </a:xfrm>
          <a:custGeom>
            <a:avLst/>
            <a:gdLst/>
            <a:ahLst/>
            <a:cxnLst/>
            <a:rect l="l" t="t" r="r" b="b"/>
            <a:pathLst>
              <a:path w="271779" h="269875">
                <a:moveTo>
                  <a:pt x="135890" y="0"/>
                </a:moveTo>
                <a:lnTo>
                  <a:pt x="93813" y="6292"/>
                </a:lnTo>
                <a:lnTo>
                  <a:pt x="56619" y="23971"/>
                </a:lnTo>
                <a:lnTo>
                  <a:pt x="26875" y="51928"/>
                </a:lnTo>
                <a:lnTo>
                  <a:pt x="7146" y="89054"/>
                </a:lnTo>
                <a:lnTo>
                  <a:pt x="0" y="134239"/>
                </a:lnTo>
                <a:lnTo>
                  <a:pt x="6949" y="176958"/>
                </a:lnTo>
                <a:lnTo>
                  <a:pt x="26273" y="214143"/>
                </a:lnTo>
                <a:lnTo>
                  <a:pt x="55686" y="243518"/>
                </a:lnTo>
                <a:lnTo>
                  <a:pt x="92903" y="262811"/>
                </a:lnTo>
                <a:lnTo>
                  <a:pt x="135636" y="269748"/>
                </a:lnTo>
                <a:lnTo>
                  <a:pt x="178368" y="262811"/>
                </a:lnTo>
                <a:lnTo>
                  <a:pt x="215585" y="243518"/>
                </a:lnTo>
                <a:lnTo>
                  <a:pt x="244998" y="214143"/>
                </a:lnTo>
                <a:lnTo>
                  <a:pt x="264322" y="176958"/>
                </a:lnTo>
                <a:lnTo>
                  <a:pt x="271272" y="134239"/>
                </a:lnTo>
                <a:lnTo>
                  <a:pt x="244094" y="134239"/>
                </a:lnTo>
                <a:lnTo>
                  <a:pt x="235541" y="176367"/>
                </a:lnTo>
                <a:lnTo>
                  <a:pt x="212248" y="210851"/>
                </a:lnTo>
                <a:lnTo>
                  <a:pt x="177764" y="234144"/>
                </a:lnTo>
                <a:lnTo>
                  <a:pt x="135636" y="242697"/>
                </a:lnTo>
                <a:lnTo>
                  <a:pt x="93507" y="234144"/>
                </a:lnTo>
                <a:lnTo>
                  <a:pt x="59023" y="210851"/>
                </a:lnTo>
                <a:lnTo>
                  <a:pt x="35730" y="176367"/>
                </a:lnTo>
                <a:lnTo>
                  <a:pt x="27178" y="134239"/>
                </a:lnTo>
                <a:lnTo>
                  <a:pt x="34990" y="93866"/>
                </a:lnTo>
                <a:lnTo>
                  <a:pt x="56146" y="60796"/>
                </a:lnTo>
                <a:lnTo>
                  <a:pt x="87226" y="37486"/>
                </a:lnTo>
                <a:lnTo>
                  <a:pt x="124811" y="26392"/>
                </a:lnTo>
                <a:lnTo>
                  <a:pt x="165481" y="29972"/>
                </a:lnTo>
                <a:lnTo>
                  <a:pt x="187198" y="8255"/>
                </a:lnTo>
                <a:lnTo>
                  <a:pt x="174305" y="4536"/>
                </a:lnTo>
                <a:lnTo>
                  <a:pt x="161401" y="1936"/>
                </a:lnTo>
                <a:lnTo>
                  <a:pt x="148568" y="432"/>
                </a:lnTo>
                <a:lnTo>
                  <a:pt x="1358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3" name="object 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44504" y="5430092"/>
            <a:ext cx="252857" cy="426719"/>
          </a:xfrm>
          <a:prstGeom prst="rect">
            <a:avLst/>
          </a:prstGeom>
        </p:spPr>
      </p:pic>
      <p:pic>
        <p:nvPicPr>
          <p:cNvPr id="144" name="object 8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00765" y="5218256"/>
            <a:ext cx="112775" cy="112775"/>
          </a:xfrm>
          <a:prstGeom prst="rect">
            <a:avLst/>
          </a:prstGeom>
        </p:spPr>
      </p:pic>
      <p:sp>
        <p:nvSpPr>
          <p:cNvPr id="145" name="object 82"/>
          <p:cNvSpPr/>
          <p:nvPr/>
        </p:nvSpPr>
        <p:spPr>
          <a:xfrm>
            <a:off x="10303002" y="5218256"/>
            <a:ext cx="510540" cy="591820"/>
          </a:xfrm>
          <a:custGeom>
            <a:avLst/>
            <a:gdLst/>
            <a:ahLst/>
            <a:cxnLst/>
            <a:rect l="l" t="t" r="r" b="b"/>
            <a:pathLst>
              <a:path w="510540" h="591820">
                <a:moveTo>
                  <a:pt x="313944" y="323850"/>
                </a:moveTo>
                <a:lnTo>
                  <a:pt x="310007" y="320040"/>
                </a:lnTo>
                <a:lnTo>
                  <a:pt x="80137" y="320040"/>
                </a:lnTo>
                <a:lnTo>
                  <a:pt x="76200" y="323850"/>
                </a:lnTo>
                <a:lnTo>
                  <a:pt x="76200" y="332994"/>
                </a:lnTo>
                <a:lnTo>
                  <a:pt x="80137" y="336804"/>
                </a:lnTo>
                <a:lnTo>
                  <a:pt x="305054" y="336804"/>
                </a:lnTo>
                <a:lnTo>
                  <a:pt x="310007" y="336804"/>
                </a:lnTo>
                <a:lnTo>
                  <a:pt x="313944" y="332994"/>
                </a:lnTo>
                <a:lnTo>
                  <a:pt x="313944" y="323850"/>
                </a:lnTo>
                <a:close/>
              </a:path>
              <a:path w="510540" h="591820">
                <a:moveTo>
                  <a:pt x="313944" y="269240"/>
                </a:moveTo>
                <a:lnTo>
                  <a:pt x="310007" y="265176"/>
                </a:lnTo>
                <a:lnTo>
                  <a:pt x="80137" y="265176"/>
                </a:lnTo>
                <a:lnTo>
                  <a:pt x="76200" y="269240"/>
                </a:lnTo>
                <a:lnTo>
                  <a:pt x="76200" y="279400"/>
                </a:lnTo>
                <a:lnTo>
                  <a:pt x="80137" y="283464"/>
                </a:lnTo>
                <a:lnTo>
                  <a:pt x="305054" y="283464"/>
                </a:lnTo>
                <a:lnTo>
                  <a:pt x="310007" y="283464"/>
                </a:lnTo>
                <a:lnTo>
                  <a:pt x="313944" y="279400"/>
                </a:lnTo>
                <a:lnTo>
                  <a:pt x="313944" y="269240"/>
                </a:lnTo>
                <a:close/>
              </a:path>
              <a:path w="510540" h="591820">
                <a:moveTo>
                  <a:pt x="434340" y="215900"/>
                </a:moveTo>
                <a:lnTo>
                  <a:pt x="430403" y="211836"/>
                </a:lnTo>
                <a:lnTo>
                  <a:pt x="80137" y="211836"/>
                </a:lnTo>
                <a:lnTo>
                  <a:pt x="76200" y="215900"/>
                </a:lnTo>
                <a:lnTo>
                  <a:pt x="76200" y="226060"/>
                </a:lnTo>
                <a:lnTo>
                  <a:pt x="80137" y="230124"/>
                </a:lnTo>
                <a:lnTo>
                  <a:pt x="425450" y="230124"/>
                </a:lnTo>
                <a:lnTo>
                  <a:pt x="430403" y="230124"/>
                </a:lnTo>
                <a:lnTo>
                  <a:pt x="434340" y="226060"/>
                </a:lnTo>
                <a:lnTo>
                  <a:pt x="434340" y="215900"/>
                </a:lnTo>
                <a:close/>
              </a:path>
              <a:path w="510540" h="591820">
                <a:moveTo>
                  <a:pt x="434340" y="162560"/>
                </a:moveTo>
                <a:lnTo>
                  <a:pt x="430403" y="158496"/>
                </a:lnTo>
                <a:lnTo>
                  <a:pt x="80137" y="158496"/>
                </a:lnTo>
                <a:lnTo>
                  <a:pt x="76200" y="162560"/>
                </a:lnTo>
                <a:lnTo>
                  <a:pt x="76200" y="172720"/>
                </a:lnTo>
                <a:lnTo>
                  <a:pt x="80137" y="176784"/>
                </a:lnTo>
                <a:lnTo>
                  <a:pt x="425450" y="176784"/>
                </a:lnTo>
                <a:lnTo>
                  <a:pt x="430403" y="176784"/>
                </a:lnTo>
                <a:lnTo>
                  <a:pt x="434340" y="172720"/>
                </a:lnTo>
                <a:lnTo>
                  <a:pt x="434340" y="162560"/>
                </a:lnTo>
                <a:close/>
              </a:path>
              <a:path w="510540" h="591820">
                <a:moveTo>
                  <a:pt x="510540" y="101219"/>
                </a:moveTo>
                <a:lnTo>
                  <a:pt x="509651" y="98933"/>
                </a:lnTo>
                <a:lnTo>
                  <a:pt x="508000" y="97282"/>
                </a:lnTo>
                <a:lnTo>
                  <a:pt x="411480" y="889"/>
                </a:lnTo>
                <a:lnTo>
                  <a:pt x="409194" y="0"/>
                </a:lnTo>
                <a:lnTo>
                  <a:pt x="3937" y="0"/>
                </a:lnTo>
                <a:lnTo>
                  <a:pt x="0" y="3937"/>
                </a:lnTo>
                <a:lnTo>
                  <a:pt x="0" y="587375"/>
                </a:lnTo>
                <a:lnTo>
                  <a:pt x="3937" y="591312"/>
                </a:lnTo>
                <a:lnTo>
                  <a:pt x="380492" y="591312"/>
                </a:lnTo>
                <a:lnTo>
                  <a:pt x="379730" y="573608"/>
                </a:lnTo>
                <a:lnTo>
                  <a:pt x="17780" y="573608"/>
                </a:lnTo>
                <a:lnTo>
                  <a:pt x="17780" y="17653"/>
                </a:lnTo>
                <a:lnTo>
                  <a:pt x="403225" y="17653"/>
                </a:lnTo>
                <a:lnTo>
                  <a:pt x="492760" y="107315"/>
                </a:lnTo>
                <a:lnTo>
                  <a:pt x="492760" y="328295"/>
                </a:lnTo>
                <a:lnTo>
                  <a:pt x="501650" y="323850"/>
                </a:lnTo>
                <a:lnTo>
                  <a:pt x="510540" y="326390"/>
                </a:lnTo>
                <a:lnTo>
                  <a:pt x="510540" y="101219"/>
                </a:lnTo>
                <a:close/>
              </a:path>
            </a:pathLst>
          </a:custGeom>
          <a:solidFill>
            <a:srgbClr val="EF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84"/>
          <p:cNvSpPr/>
          <p:nvPr/>
        </p:nvSpPr>
        <p:spPr>
          <a:xfrm>
            <a:off x="6482333" y="4114881"/>
            <a:ext cx="4363720" cy="0"/>
          </a:xfrm>
          <a:custGeom>
            <a:avLst/>
            <a:gdLst/>
            <a:ahLst/>
            <a:cxnLst/>
            <a:rect l="l" t="t" r="r" b="b"/>
            <a:pathLst>
              <a:path w="4363720">
                <a:moveTo>
                  <a:pt x="0" y="0"/>
                </a:moveTo>
                <a:lnTo>
                  <a:pt x="4363339" y="0"/>
                </a:lnTo>
              </a:path>
            </a:pathLst>
          </a:custGeom>
          <a:ln w="15240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26144" y="1954666"/>
            <a:ext cx="2212668" cy="523220"/>
          </a:xfrm>
          <a:prstGeom prst="rect">
            <a:avLst/>
          </a:prstGeom>
          <a:solidFill>
            <a:srgbClr val="F79950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연구학교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0456" y="1991959"/>
            <a:ext cx="2534865" cy="523220"/>
          </a:xfrm>
          <a:prstGeom prst="rect">
            <a:avLst/>
          </a:prstGeom>
          <a:solidFill>
            <a:srgbClr val="F36E5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준비학교</a:t>
            </a:r>
            <a:endParaRPr lang="ko-KR" altLang="en-US" sz="2800" b="1" dirty="0">
              <a:solidFill>
                <a:schemeClr val="bg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969" y="2668941"/>
            <a:ext cx="4035297" cy="1687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1,2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학년 대상</a:t>
            </a: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전과목 운영 권장</a:t>
            </a:r>
            <a:endParaRPr lang="en-US" altLang="ko-KR" sz="2400" spc="-15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* </a:t>
            </a:r>
            <a:r>
              <a:rPr lang="ko-KR" altLang="en-US" sz="2400" spc="-15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교양교과</a:t>
            </a: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군</a:t>
            </a: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제외</a:t>
            </a:r>
            <a:endParaRPr lang="en-US" altLang="ko-KR" sz="2400" spc="-15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spc="-15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연구학교는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별도 안내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906651" y="2661805"/>
            <a:ext cx="4055288" cy="1687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학년 대상</a:t>
            </a: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spc="-15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공통과목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운영 </a:t>
            </a:r>
            <a:endParaRPr lang="en-US" altLang="ko-KR" sz="2400" spc="-15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* 과학탐구실험 제외 가능</a:t>
            </a:r>
            <a:endParaRPr lang="en-US" altLang="ko-KR" sz="2400" spc="-15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spc="-15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학교별 여건에 따라 확대 운영 가능</a:t>
            </a:r>
            <a:endParaRPr lang="en-US" altLang="ko-KR" sz="2400" spc="-15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154" name="오각형 153"/>
          <p:cNvSpPr/>
          <p:nvPr/>
        </p:nvSpPr>
        <p:spPr>
          <a:xfrm>
            <a:off x="10852347" y="400802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부록</a:t>
            </a:r>
            <a:r>
              <a:rPr lang="en-US" altLang="ko-KR" sz="2800" b="1" spc="-3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</a:t>
            </a:r>
            <a:endParaRPr lang="ko-KR" altLang="en-US" sz="2800" b="1" spc="-3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55" name="그림 1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163" y="4864181"/>
            <a:ext cx="893386" cy="9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3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ECFA053-A5B5-4883-A683-323D0479EA93}"/>
              </a:ext>
            </a:extLst>
          </p:cNvPr>
          <p:cNvSpPr/>
          <p:nvPr/>
        </p:nvSpPr>
        <p:spPr>
          <a:xfrm>
            <a:off x="323850" y="400050"/>
            <a:ext cx="115443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6875E-25C4-4C0C-B109-038E4249F16F}"/>
              </a:ext>
            </a:extLst>
          </p:cNvPr>
          <p:cNvSpPr txBox="1"/>
          <p:nvPr/>
        </p:nvSpPr>
        <p:spPr>
          <a:xfrm>
            <a:off x="1392498" y="604139"/>
            <a:ext cx="976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예방지도 </a:t>
            </a:r>
            <a:r>
              <a:rPr kumimoji="0" lang="en-US" altLang="ko-KR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vs. </a:t>
            </a:r>
            <a:r>
              <a:rPr kumimoji="0" lang="ko-KR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보충지도</a:t>
            </a:r>
          </a:p>
        </p:txBody>
      </p:sp>
      <p:pic>
        <p:nvPicPr>
          <p:cNvPr id="11" name="그래픽 10" descr="서적 단색으로 채워진">
            <a:extLst>
              <a:ext uri="{FF2B5EF4-FFF2-40B4-BE49-F238E27FC236}">
                <a16:creationId xmlns:a16="http://schemas.microsoft.com/office/drawing/2014/main" id="{6B962222-46BD-4DCD-AC80-FA1984B4FF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098" y="536125"/>
            <a:ext cx="914400" cy="914400"/>
          </a:xfrm>
          <a:prstGeom prst="rect">
            <a:avLst/>
          </a:prstGeom>
        </p:spPr>
      </p:pic>
      <p:sp>
        <p:nvSpPr>
          <p:cNvPr id="147" name="object 84"/>
          <p:cNvSpPr/>
          <p:nvPr/>
        </p:nvSpPr>
        <p:spPr>
          <a:xfrm>
            <a:off x="6482333" y="4114881"/>
            <a:ext cx="4363720" cy="0"/>
          </a:xfrm>
          <a:custGeom>
            <a:avLst/>
            <a:gdLst/>
            <a:ahLst/>
            <a:cxnLst/>
            <a:rect l="l" t="t" r="r" b="b"/>
            <a:pathLst>
              <a:path w="4363720">
                <a:moveTo>
                  <a:pt x="0" y="0"/>
                </a:moveTo>
                <a:lnTo>
                  <a:pt x="4363339" y="0"/>
                </a:lnTo>
              </a:path>
            </a:pathLst>
          </a:custGeom>
          <a:ln w="15240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65158"/>
              </p:ext>
            </p:extLst>
          </p:nvPr>
        </p:nvGraphicFramePr>
        <p:xfrm>
          <a:off x="519404" y="1586599"/>
          <a:ext cx="11153192" cy="4465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5768">
                  <a:extLst>
                    <a:ext uri="{9D8B030D-6E8A-4147-A177-3AD203B41FA5}">
                      <a16:colId xmlns:a16="http://schemas.microsoft.com/office/drawing/2014/main" val="1943202149"/>
                    </a:ext>
                  </a:extLst>
                </a:gridCol>
                <a:gridCol w="4799685">
                  <a:extLst>
                    <a:ext uri="{9D8B030D-6E8A-4147-A177-3AD203B41FA5}">
                      <a16:colId xmlns:a16="http://schemas.microsoft.com/office/drawing/2014/main" val="4217505996"/>
                    </a:ext>
                  </a:extLst>
                </a:gridCol>
                <a:gridCol w="5467739">
                  <a:extLst>
                    <a:ext uri="{9D8B030D-6E8A-4147-A177-3AD203B41FA5}">
                      <a16:colId xmlns:a16="http://schemas.microsoft.com/office/drawing/2014/main" val="3918264269"/>
                    </a:ext>
                  </a:extLst>
                </a:gridCol>
              </a:tblGrid>
              <a:tr h="6332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구분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err="1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예방지도</a:t>
                      </a:r>
                      <a:endParaRPr lang="ko-KR" altLang="en-US" sz="28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2800" b="1" kern="1200" dirty="0" err="1">
                          <a:solidFill>
                            <a:schemeClr val="lt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보충지도</a:t>
                      </a:r>
                      <a:endParaRPr lang="ko-KR" altLang="en-US" sz="2800" b="1" kern="1200" dirty="0">
                        <a:solidFill>
                          <a:schemeClr val="lt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45137"/>
                  </a:ext>
                </a:extLst>
              </a:tr>
              <a:tr h="9489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이수</a:t>
                      </a:r>
                      <a:endParaRPr lang="en-US" altLang="ko-KR" sz="24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대상</a:t>
                      </a:r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◦과목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이수기준</a:t>
                      </a:r>
                      <a:r>
                        <a:rPr lang="ko-KR" altLang="en-US" sz="2000" kern="0" spc="-150" baseline="3000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*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미도달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  <a:r>
                        <a:rPr lang="ko-KR" altLang="en-US" sz="2000" b="1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예상 </a:t>
                      </a:r>
                      <a:r>
                        <a:rPr lang="ko-KR" altLang="en-US" sz="2000" b="1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학생 중 희망자</a:t>
                      </a:r>
                    </a:p>
                    <a:p>
                      <a:pPr marL="194310" marR="0" indent="-1943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*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학업성취율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40%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이상 및 과목 출석률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2/3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이상</a:t>
                      </a:r>
                    </a:p>
                  </a:txBody>
                  <a:tcPr marL="64770" marR="64770" marT="71882" marB="179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◦과목 이수기준* </a:t>
                      </a:r>
                      <a:r>
                        <a:rPr lang="ko-KR" altLang="en-US" sz="2000" kern="0" spc="-150" dirty="0" err="1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미도달</a:t>
                      </a:r>
                      <a:r>
                        <a:rPr lang="ko-KR" altLang="en-US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학생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* 학업성취율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40%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이상 및 과목 출석률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2/3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이상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34013"/>
                  </a:ext>
                </a:extLst>
              </a:tr>
              <a:tr h="9489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이수</a:t>
                      </a:r>
                      <a:endParaRPr lang="en-US" altLang="ko-KR" sz="24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시기</a:t>
                      </a:r>
                      <a:endParaRPr lang="en-US" altLang="ko-KR" sz="24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◦</a:t>
                      </a:r>
                      <a:r>
                        <a:rPr lang="ko-KR" altLang="en-US" sz="2000" kern="0" spc="-30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학기초 </a:t>
                      </a:r>
                      <a:r>
                        <a:rPr lang="ko-KR" altLang="en-US" sz="2000" kern="0" spc="-30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과목별로 대상 학생 선정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→ </a:t>
                      </a:r>
                      <a:r>
                        <a:rPr lang="ko-KR" altLang="en-US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학기 중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운영</a:t>
                      </a:r>
                    </a:p>
                  </a:txBody>
                  <a:tcPr marL="64770" marR="64770" marT="17907" marB="17907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◦</a:t>
                      </a:r>
                      <a:r>
                        <a:rPr lang="ko-KR" altLang="en-US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학기말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과목별로 대상 학생 선정 →</a:t>
                      </a:r>
                      <a:r>
                        <a:rPr lang="ko-KR" altLang="en-US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학기 내</a:t>
                      </a:r>
                      <a:r>
                        <a:rPr lang="en-US" altLang="ko-KR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kern="0" spc="-150" dirty="0" err="1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방학포함</a:t>
                      </a:r>
                      <a:r>
                        <a:rPr lang="en-US" altLang="ko-KR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운영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78710"/>
                  </a:ext>
                </a:extLst>
              </a:tr>
              <a:tr h="19329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운영</a:t>
                      </a:r>
                      <a:endParaRPr lang="en-US" altLang="ko-KR" sz="24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24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방법</a:t>
                      </a:r>
                    </a:p>
                  </a:txBody>
                  <a:tcPr anchor="ctr" anchorCt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방과후 지도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방과후 기초학력 보장 프로그램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</a:t>
                      </a:r>
                      <a:endParaRPr lang="en-US" altLang="ko-KR" sz="2000" kern="0" spc="-150" dirty="0">
                        <a:solidFill>
                          <a:srgbClr val="000000"/>
                        </a:solidFill>
                        <a:effectLst/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보충과제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부여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학습멘토링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정서적 지원 프로그램*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교과 수업시간에 별도 지도 등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*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학습흥미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및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동기형성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프로그램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상담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컨설팅 등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◦방과후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방학중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대면지도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실시간쌍방향 온라인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수업포함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온라인 콘텐츠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(</a:t>
                      </a:r>
                      <a:r>
                        <a:rPr lang="en-US" altLang="ko-KR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EBSi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수강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보충과제  부여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학습멘토링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등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⇨ </a:t>
                      </a:r>
                      <a:r>
                        <a:rPr lang="en-US" altLang="ko-KR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학점당 </a:t>
                      </a:r>
                      <a:r>
                        <a:rPr lang="en-US" altLang="ko-KR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5</a:t>
                      </a:r>
                      <a:r>
                        <a:rPr lang="ko-KR" altLang="en-US" sz="2000" kern="0" spc="-150" dirty="0" err="1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시수</a:t>
                      </a:r>
                      <a:r>
                        <a:rPr lang="ko-KR" altLang="en-US" sz="2000" kern="0" spc="-150" dirty="0">
                          <a:solidFill>
                            <a:srgbClr val="FF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예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: 4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학점 과목 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2000" kern="0" spc="-150" dirty="0" err="1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시수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)</a:t>
                      </a:r>
                      <a:endParaRPr lang="ko-KR" altLang="en-US" sz="2000" kern="0" spc="-150" dirty="0">
                        <a:solidFill>
                          <a:srgbClr val="000000"/>
                        </a:solidFill>
                        <a:effectLst/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  <a:p>
                      <a:pPr algn="ctr" latinLnBrk="1"/>
                      <a:endParaRPr lang="ko-KR" altLang="en-US" sz="24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5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80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개정의 배경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82" y="1968998"/>
            <a:ext cx="10130704" cy="42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8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hlinkClick r:id="rId2"/>
            <a:extLst>
              <a:ext uri="{FF2B5EF4-FFF2-40B4-BE49-F238E27FC236}">
                <a16:creationId xmlns:a16="http://schemas.microsoft.com/office/drawing/2014/main" id="{5ECFA053-A5B5-4883-A683-323D0479EA93}"/>
              </a:ext>
            </a:extLst>
          </p:cNvPr>
          <p:cNvSpPr/>
          <p:nvPr/>
        </p:nvSpPr>
        <p:spPr>
          <a:xfrm>
            <a:off x="323850" y="400050"/>
            <a:ext cx="115443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6875E-25C4-4C0C-B109-038E4249F16F}"/>
              </a:ext>
            </a:extLst>
          </p:cNvPr>
          <p:cNvSpPr txBox="1"/>
          <p:nvPr/>
        </p:nvSpPr>
        <p:spPr>
          <a:xfrm>
            <a:off x="1392498" y="604139"/>
            <a:ext cx="9764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운영방법 및 운영절차 </a:t>
            </a:r>
            <a:r>
              <a:rPr kumimoji="0" lang="en-US" altLang="ko-KR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·</a:t>
            </a:r>
            <a:r>
              <a:rPr kumimoji="0" lang="ko-KR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이수 인정</a:t>
            </a:r>
          </a:p>
        </p:txBody>
      </p:sp>
      <p:pic>
        <p:nvPicPr>
          <p:cNvPr id="11" name="그래픽 10" descr="서적 단색으로 채워진">
            <a:extLst>
              <a:ext uri="{FF2B5EF4-FFF2-40B4-BE49-F238E27FC236}">
                <a16:creationId xmlns:a16="http://schemas.microsoft.com/office/drawing/2014/main" id="{6B962222-46BD-4DCD-AC80-FA1984B4FF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74" y="531660"/>
            <a:ext cx="914400" cy="914400"/>
          </a:xfrm>
          <a:prstGeom prst="rect">
            <a:avLst/>
          </a:prstGeom>
        </p:spPr>
      </p:pic>
      <p:sp>
        <p:nvSpPr>
          <p:cNvPr id="147" name="object 84"/>
          <p:cNvSpPr/>
          <p:nvPr/>
        </p:nvSpPr>
        <p:spPr>
          <a:xfrm>
            <a:off x="6482333" y="4114881"/>
            <a:ext cx="4363720" cy="0"/>
          </a:xfrm>
          <a:custGeom>
            <a:avLst/>
            <a:gdLst/>
            <a:ahLst/>
            <a:cxnLst/>
            <a:rect l="l" t="t" r="r" b="b"/>
            <a:pathLst>
              <a:path w="4363720">
                <a:moveTo>
                  <a:pt x="0" y="0"/>
                </a:moveTo>
                <a:lnTo>
                  <a:pt x="4363339" y="0"/>
                </a:lnTo>
              </a:path>
            </a:pathLst>
          </a:custGeom>
          <a:ln w="15240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36032"/>
              </p:ext>
            </p:extLst>
          </p:nvPr>
        </p:nvGraphicFramePr>
        <p:xfrm>
          <a:off x="547396" y="1751258"/>
          <a:ext cx="11202955" cy="44312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31167">
                  <a:extLst>
                    <a:ext uri="{9D8B030D-6E8A-4147-A177-3AD203B41FA5}">
                      <a16:colId xmlns:a16="http://schemas.microsoft.com/office/drawing/2014/main" val="1316751652"/>
                    </a:ext>
                  </a:extLst>
                </a:gridCol>
                <a:gridCol w="9871788">
                  <a:extLst>
                    <a:ext uri="{9D8B030D-6E8A-4147-A177-3AD203B41FA5}">
                      <a16:colId xmlns:a16="http://schemas.microsoft.com/office/drawing/2014/main" val="2593577290"/>
                    </a:ext>
                  </a:extLst>
                </a:gridCol>
              </a:tblGrid>
              <a:tr h="2485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spc="-3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운영방법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최대 예방지도 </a:t>
                      </a:r>
                      <a:r>
                        <a:rPr lang="ko-KR" altLang="en-US" sz="2600" dirty="0" err="1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시수</a:t>
                      </a:r>
                      <a:r>
                        <a:rPr lang="ko-KR" altLang="en-US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인정</a:t>
                      </a:r>
                      <a:r>
                        <a:rPr lang="en-US" altLang="ko-KR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: </a:t>
                      </a:r>
                      <a:r>
                        <a:rPr lang="en-US" altLang="ko-KR" sz="2600" dirty="0">
                          <a:solidFill>
                            <a:srgbClr val="FF0000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50% </a:t>
                      </a:r>
                      <a:r>
                        <a:rPr lang="ko-KR" altLang="en-US" sz="2600" dirty="0">
                          <a:solidFill>
                            <a:srgbClr val="FF0000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이내</a:t>
                      </a:r>
                      <a:endParaRPr lang="en-US" altLang="ko-KR" sz="2600" dirty="0">
                        <a:solidFill>
                          <a:srgbClr val="FF0000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정서지원 </a:t>
                      </a:r>
                      <a:r>
                        <a:rPr lang="ko-KR" altLang="en-US" sz="2600" dirty="0" err="1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시수</a:t>
                      </a:r>
                      <a:r>
                        <a:rPr lang="ko-KR" altLang="en-US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인정</a:t>
                      </a:r>
                      <a:r>
                        <a:rPr lang="en-US" altLang="ko-KR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: </a:t>
                      </a:r>
                      <a:r>
                        <a:rPr lang="en-US" altLang="ko-KR" sz="2600" dirty="0">
                          <a:solidFill>
                            <a:srgbClr val="FF0000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25% </a:t>
                      </a:r>
                      <a:r>
                        <a:rPr lang="ko-KR" altLang="en-US" sz="2600" dirty="0">
                          <a:solidFill>
                            <a:srgbClr val="FF0000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이내</a:t>
                      </a:r>
                      <a:endParaRPr lang="en-US" altLang="ko-KR" sz="2600" dirty="0">
                        <a:solidFill>
                          <a:srgbClr val="FF0000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보충지도 시 </a:t>
                      </a:r>
                      <a:r>
                        <a:rPr lang="ko-KR" altLang="en-US" sz="2600" dirty="0">
                          <a:solidFill>
                            <a:srgbClr val="FF0000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대면지도</a:t>
                      </a:r>
                      <a:r>
                        <a:rPr lang="ko-KR" altLang="en-US" sz="26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반드시 포함</a:t>
                      </a:r>
                      <a:endParaRPr lang="en-US" altLang="ko-KR" sz="26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spc="-350" baseline="0" dirty="0" err="1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시수</a:t>
                      </a:r>
                      <a:r>
                        <a:rPr lang="ko-KR" altLang="en-US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인정 범위</a:t>
                      </a:r>
                      <a:r>
                        <a:rPr lang="en-US" altLang="ko-KR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대면 지도 </a:t>
                      </a:r>
                      <a:r>
                        <a:rPr lang="ko-KR" altLang="en-US" sz="2600" spc="-350" baseline="0" dirty="0" err="1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시수</a:t>
                      </a:r>
                      <a:r>
                        <a:rPr lang="en-US" altLang="ko-KR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정서 지원 </a:t>
                      </a:r>
                      <a:r>
                        <a:rPr lang="ko-KR" altLang="en-US" sz="2600" spc="-350" baseline="0" dirty="0" err="1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시수</a:t>
                      </a:r>
                      <a:r>
                        <a:rPr lang="ko-KR" altLang="en-US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 </a:t>
                      </a:r>
                      <a:r>
                        <a:rPr lang="en-US" altLang="ko-KR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–  </a:t>
                      </a:r>
                      <a:r>
                        <a:rPr lang="ko-KR" altLang="en-US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학업성적관리위원회  </a:t>
                      </a:r>
                      <a:r>
                        <a:rPr lang="en-US" altLang="ko-KR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–  </a:t>
                      </a:r>
                      <a:r>
                        <a:rPr lang="ko-KR" altLang="en-US" sz="2600" spc="-350" baseline="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학교장 결정</a:t>
                      </a:r>
                      <a:endParaRPr lang="en-US" altLang="ko-KR" sz="2600" spc="-350" baseline="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14131"/>
                  </a:ext>
                </a:extLst>
              </a:tr>
              <a:tr h="19462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kern="1200" spc="-3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운영절차 </a:t>
                      </a:r>
                      <a:endParaRPr lang="en-US" altLang="ko-KR" sz="2800" b="1" kern="1200" spc="-300" dirty="0">
                        <a:solidFill>
                          <a:schemeClr val="dk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2800" b="1" kern="1200" spc="-3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·</a:t>
                      </a:r>
                    </a:p>
                    <a:p>
                      <a:pPr algn="ctr" latinLnBrk="1"/>
                      <a:r>
                        <a:rPr lang="ko-KR" altLang="en-US" sz="2800" b="1" kern="1200" spc="-300" dirty="0" err="1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이수인정</a:t>
                      </a:r>
                      <a:endParaRPr lang="ko-KR" altLang="en-US" sz="2800" b="1" kern="1200" spc="-300" dirty="0">
                        <a:solidFill>
                          <a:schemeClr val="dk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예방</a:t>
                      </a:r>
                      <a:r>
                        <a:rPr lang="en-US" altLang="ko-KR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2600" b="1" kern="1200" spc="-330" baseline="0" dirty="0" err="1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보충지도</a:t>
                      </a:r>
                      <a:r>
                        <a:rPr lang="ko-KR" altLang="en-US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대상자 선정 및 지도방법</a:t>
                      </a:r>
                      <a:r>
                        <a:rPr lang="en-US" altLang="ko-KR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600" b="1" kern="1200" spc="-330" baseline="0" dirty="0" err="1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이수기준</a:t>
                      </a:r>
                      <a:r>
                        <a:rPr lang="ko-KR" altLang="en-US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– </a:t>
                      </a:r>
                      <a:r>
                        <a:rPr lang="ko-KR" altLang="en-US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학업성적관리위원회</a:t>
                      </a:r>
                      <a:r>
                        <a:rPr lang="en-US" altLang="ko-KR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-</a:t>
                      </a:r>
                      <a:r>
                        <a:rPr lang="ko-KR" altLang="en-US" sz="2600" b="1" kern="1200" spc="-330" baseline="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학교장 결정</a:t>
                      </a:r>
                      <a:endParaRPr lang="en-US" altLang="ko-KR" sz="2600" b="1" kern="1200" spc="-330" baseline="0" dirty="0">
                        <a:solidFill>
                          <a:schemeClr val="dk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예방</a:t>
                      </a:r>
                      <a:r>
                        <a:rPr lang="en-US" altLang="ko-KR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2600" b="1" kern="1200" dirty="0" err="1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보충지도</a:t>
                      </a: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 방과후</a:t>
                      </a:r>
                      <a:r>
                        <a:rPr lang="en-US" altLang="ko-KR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2600" b="1" kern="1200" dirty="0" err="1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방학중</a:t>
                      </a: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 지도 사항 </a:t>
                      </a:r>
                      <a:r>
                        <a:rPr lang="en-US" altLang="ko-KR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– </a:t>
                      </a:r>
                      <a:r>
                        <a:rPr lang="ko-KR" altLang="en-US" sz="2600" b="1" kern="1200" dirty="0">
                          <a:solidFill>
                            <a:srgbClr val="FF0000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학교운영위원회 심의 </a:t>
                      </a: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필요</a:t>
                      </a:r>
                      <a:endParaRPr lang="en-US" altLang="ko-KR" sz="2600" b="1" kern="1200" dirty="0">
                        <a:solidFill>
                          <a:schemeClr val="dk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  <a:p>
                      <a:pPr marL="457200" indent="-45720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보충지도 이수인정 여부</a:t>
                      </a:r>
                      <a:r>
                        <a:rPr lang="en-US" altLang="ko-KR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학업성적관리위원회 </a:t>
                      </a:r>
                      <a:r>
                        <a:rPr lang="en-US" altLang="ko-KR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– </a:t>
                      </a:r>
                      <a:r>
                        <a:rPr lang="ko-KR" altLang="en-US" sz="2600" b="1" kern="1200" dirty="0">
                          <a:solidFill>
                            <a:schemeClr val="dk1"/>
                          </a:solidFill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  <a:cs typeface="+mn-cs"/>
                        </a:rPr>
                        <a:t>학교장  최종 확정</a:t>
                      </a:r>
                      <a:endParaRPr lang="en-US" altLang="ko-KR" sz="2600" b="1" kern="1200" dirty="0">
                        <a:solidFill>
                          <a:schemeClr val="dk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85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86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ECFA053-A5B5-4883-A683-323D0479EA93}"/>
              </a:ext>
            </a:extLst>
          </p:cNvPr>
          <p:cNvSpPr/>
          <p:nvPr/>
        </p:nvSpPr>
        <p:spPr>
          <a:xfrm>
            <a:off x="323850" y="370233"/>
            <a:ext cx="115443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7" name="object 84"/>
          <p:cNvSpPr/>
          <p:nvPr/>
        </p:nvSpPr>
        <p:spPr>
          <a:xfrm>
            <a:off x="6482333" y="4114881"/>
            <a:ext cx="4363720" cy="0"/>
          </a:xfrm>
          <a:custGeom>
            <a:avLst/>
            <a:gdLst/>
            <a:ahLst/>
            <a:cxnLst/>
            <a:rect l="l" t="t" r="r" b="b"/>
            <a:pathLst>
              <a:path w="4363720">
                <a:moveTo>
                  <a:pt x="0" y="0"/>
                </a:moveTo>
                <a:lnTo>
                  <a:pt x="4363339" y="0"/>
                </a:lnTo>
              </a:path>
            </a:pathLst>
          </a:custGeom>
          <a:ln w="15240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D932439-6D1E-418D-9BE5-43DC60224107}"/>
              </a:ext>
            </a:extLst>
          </p:cNvPr>
          <p:cNvSpPr/>
          <p:nvPr/>
        </p:nvSpPr>
        <p:spPr>
          <a:xfrm>
            <a:off x="627355" y="596348"/>
            <a:ext cx="10937289" cy="5552341"/>
          </a:xfrm>
          <a:prstGeom prst="roundRect">
            <a:avLst/>
          </a:prstGeom>
          <a:solidFill>
            <a:srgbClr val="FECD2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2F63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8" name="그림 7" descr="사람, 실외, 남자, 서있는이(가) 표시된 사진&#10;&#10;자동 생성된 설명">
            <a:extLst>
              <a:ext uri="{FF2B5EF4-FFF2-40B4-BE49-F238E27FC236}">
                <a16:creationId xmlns:a16="http://schemas.microsoft.com/office/drawing/2014/main" id="{6950007D-C432-4B00-894E-8CA1D4EB9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0" y="1204391"/>
            <a:ext cx="9144000" cy="488466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7747C7D-E279-4521-BB1B-4DA36EA496C5}"/>
              </a:ext>
            </a:extLst>
          </p:cNvPr>
          <p:cNvSpPr/>
          <p:nvPr/>
        </p:nvSpPr>
        <p:spPr>
          <a:xfrm>
            <a:off x="3839146" y="1204391"/>
            <a:ext cx="50417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93197" fontAlgn="base"/>
            <a:r>
              <a:rPr lang="ko-KR" altLang="en-US" sz="7200" b="1" dirty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82276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개정 중점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55" y="2011306"/>
            <a:ext cx="9787890" cy="41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 noProof="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고등학교 개정내용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45" y="2004839"/>
            <a:ext cx="9218122" cy="41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 noProof="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창의적 체험활동 영역 변경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396628"/>
            <a:ext cx="11944942" cy="53475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6" y="1420549"/>
            <a:ext cx="10587470" cy="314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087" y="5141199"/>
            <a:ext cx="1042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480457" y="4623422"/>
            <a:ext cx="8928630" cy="1558448"/>
            <a:chOff x="657497" y="4691956"/>
            <a:chExt cx="8928630" cy="1558448"/>
          </a:xfrm>
        </p:grpSpPr>
        <p:grpSp>
          <p:nvGrpSpPr>
            <p:cNvPr id="52" name="그룹 51"/>
            <p:cNvGrpSpPr/>
            <p:nvPr/>
          </p:nvGrpSpPr>
          <p:grpSpPr>
            <a:xfrm>
              <a:off x="657497" y="4691956"/>
              <a:ext cx="8928630" cy="1558448"/>
              <a:chOff x="1347453" y="4975788"/>
              <a:chExt cx="8928630" cy="1558448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1347453" y="4975788"/>
                <a:ext cx="8928630" cy="1558448"/>
                <a:chOff x="1364079" y="4989993"/>
                <a:chExt cx="8928630" cy="155844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1364079" y="4989993"/>
                  <a:ext cx="8928630" cy="1558448"/>
                  <a:chOff x="-1074257" y="1795188"/>
                  <a:chExt cx="1745674" cy="1270040"/>
                </a:xfrm>
              </p:grpSpPr>
              <p:sp>
                <p:nvSpPr>
                  <p:cNvPr id="16" name="모서리가 둥근 직사각형 15"/>
                  <p:cNvSpPr/>
                  <p:nvPr/>
                </p:nvSpPr>
                <p:spPr>
                  <a:xfrm>
                    <a:off x="-1074256" y="1795188"/>
                    <a:ext cx="1745673" cy="1270040"/>
                  </a:xfrm>
                  <a:prstGeom prst="roundRect">
                    <a:avLst/>
                  </a:prstGeom>
                  <a:solidFill>
                    <a:srgbClr val="66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모서리가 둥근 직사각형 16"/>
                  <p:cNvSpPr/>
                  <p:nvPr/>
                </p:nvSpPr>
                <p:spPr>
                  <a:xfrm>
                    <a:off x="-749057" y="1917196"/>
                    <a:ext cx="1397429" cy="99444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-1074257" y="2177029"/>
                    <a:ext cx="302155" cy="426392"/>
                  </a:xfrm>
                  <a:prstGeom prst="rect">
                    <a:avLst/>
                  </a:prstGeom>
                  <a:solidFill>
                    <a:srgbClr val="6600CC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2800" dirty="0">
                        <a:solidFill>
                          <a:schemeClr val="bg1"/>
                        </a:solidFill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rPr>
                      <a:t>봉사활동</a:t>
                    </a:r>
                  </a:p>
                </p:txBody>
              </p:sp>
            </p:grpSp>
            <p:sp>
              <p:nvSpPr>
                <p:cNvPr id="26" name="직사각형 25"/>
                <p:cNvSpPr/>
                <p:nvPr/>
              </p:nvSpPr>
              <p:spPr>
                <a:xfrm>
                  <a:off x="3248360" y="5238176"/>
                  <a:ext cx="6961566" cy="10276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500"/>
                    </a:lnSpc>
                  </a:pP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    자율활동 내 </a:t>
                  </a:r>
                  <a:r>
                    <a:rPr lang="ko-KR" altLang="en-US" dirty="0" err="1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프로젝트형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 봉사활동</a:t>
                  </a:r>
                  <a:r>
                    <a:rPr lang="en-US" altLang="ko-KR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 - 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개인 </a:t>
                  </a:r>
                  <a:r>
                    <a:rPr lang="en-US" altLang="ko-KR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/ 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공동 </a:t>
                  </a:r>
                  <a:r>
                    <a:rPr lang="ko-KR" altLang="en-US" dirty="0" err="1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프로젝트형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 봉사활동 </a:t>
                  </a:r>
                  <a:endParaRPr lang="en-US" altLang="ko-KR" dirty="0">
                    <a:latin typeface="한컴 말랑말랑 Bold" panose="020F0803000000000000" pitchFamily="50" charset="-127"/>
                    <a:ea typeface="한컴 말랑말랑 Bold" panose="020F0803000000000000" pitchFamily="50" charset="-127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en-US" altLang="ko-KR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    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동아리활동  내 봉사활동의 영역으로 편성</a:t>
                  </a:r>
                  <a:endParaRPr lang="en-US" altLang="ko-KR" dirty="0">
                    <a:latin typeface="한컴 말랑말랑 Bold" panose="020F0803000000000000" pitchFamily="50" charset="-127"/>
                    <a:ea typeface="한컴 말랑말랑 Bold" panose="020F0803000000000000" pitchFamily="50" charset="-127"/>
                  </a:endParaRPr>
                </a:p>
                <a:p>
                  <a:pPr>
                    <a:lnSpc>
                      <a:spcPts val="2500"/>
                    </a:lnSpc>
                  </a:pPr>
                  <a:r>
                    <a:rPr lang="en-US" altLang="ko-KR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    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모든 영역의 활동과 탄력적으로 연계</a:t>
                  </a:r>
                  <a:r>
                    <a:rPr lang="en-US" altLang="ko-KR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·</a:t>
                  </a:r>
                  <a:r>
                    <a:rPr lang="ko-KR" altLang="en-US" dirty="0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통합하여 운영 가능</a:t>
                  </a:r>
                </a:p>
              </p:txBody>
            </p:sp>
          </p:grpSp>
          <p:grpSp>
            <p:nvGrpSpPr>
              <p:cNvPr id="41" name="그룹 40"/>
              <p:cNvGrpSpPr/>
              <p:nvPr/>
            </p:nvGrpSpPr>
            <p:grpSpPr>
              <a:xfrm>
                <a:off x="3260137" y="5968715"/>
                <a:ext cx="271119" cy="269875"/>
                <a:chOff x="3370907" y="767493"/>
                <a:chExt cx="271119" cy="269875"/>
              </a:xfrm>
            </p:grpSpPr>
            <p:pic>
              <p:nvPicPr>
                <p:cNvPr id="42" name="object 55"/>
                <p:cNvPicPr/>
                <p:nvPr/>
              </p:nvPicPr>
              <p:blipFill>
                <a:blip r:embed="rId4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7285" y="796195"/>
                  <a:ext cx="214741" cy="158496"/>
                </a:xfrm>
                <a:prstGeom prst="rect">
                  <a:avLst/>
                </a:prstGeom>
              </p:spPr>
            </p:pic>
            <p:sp>
              <p:nvSpPr>
                <p:cNvPr id="43" name="object 56"/>
                <p:cNvSpPr/>
                <p:nvPr/>
              </p:nvSpPr>
              <p:spPr>
                <a:xfrm>
                  <a:off x="3370907" y="767493"/>
                  <a:ext cx="2698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875" h="269875">
                      <a:moveTo>
                        <a:pt x="135127" y="0"/>
                      </a:moveTo>
                      <a:lnTo>
                        <a:pt x="93276" y="6292"/>
                      </a:lnTo>
                      <a:lnTo>
                        <a:pt x="56290" y="23971"/>
                      </a:lnTo>
                      <a:lnTo>
                        <a:pt x="26716" y="51928"/>
                      </a:lnTo>
                      <a:lnTo>
                        <a:pt x="7103" y="89054"/>
                      </a:lnTo>
                      <a:lnTo>
                        <a:pt x="0" y="134239"/>
                      </a:lnTo>
                      <a:lnTo>
                        <a:pt x="6906" y="176958"/>
                      </a:lnTo>
                      <a:lnTo>
                        <a:pt x="26115" y="214143"/>
                      </a:lnTo>
                      <a:lnTo>
                        <a:pt x="55357" y="243518"/>
                      </a:lnTo>
                      <a:lnTo>
                        <a:pt x="92366" y="262811"/>
                      </a:lnTo>
                      <a:lnTo>
                        <a:pt x="134873" y="269748"/>
                      </a:lnTo>
                      <a:lnTo>
                        <a:pt x="177381" y="262811"/>
                      </a:lnTo>
                      <a:lnTo>
                        <a:pt x="214390" y="243518"/>
                      </a:lnTo>
                      <a:lnTo>
                        <a:pt x="243632" y="214143"/>
                      </a:lnTo>
                      <a:lnTo>
                        <a:pt x="262841" y="176958"/>
                      </a:lnTo>
                      <a:lnTo>
                        <a:pt x="269747" y="134239"/>
                      </a:lnTo>
                      <a:lnTo>
                        <a:pt x="242823" y="134239"/>
                      </a:lnTo>
                      <a:lnTo>
                        <a:pt x="234297" y="176367"/>
                      </a:lnTo>
                      <a:lnTo>
                        <a:pt x="211089" y="210851"/>
                      </a:lnTo>
                      <a:lnTo>
                        <a:pt x="176762" y="234144"/>
                      </a:lnTo>
                      <a:lnTo>
                        <a:pt x="134873" y="242697"/>
                      </a:lnTo>
                      <a:lnTo>
                        <a:pt x="92985" y="234144"/>
                      </a:lnTo>
                      <a:lnTo>
                        <a:pt x="58658" y="210851"/>
                      </a:lnTo>
                      <a:lnTo>
                        <a:pt x="35450" y="176367"/>
                      </a:lnTo>
                      <a:lnTo>
                        <a:pt x="26923" y="134239"/>
                      </a:lnTo>
                      <a:lnTo>
                        <a:pt x="34694" y="93866"/>
                      </a:lnTo>
                      <a:lnTo>
                        <a:pt x="55741" y="60796"/>
                      </a:lnTo>
                      <a:lnTo>
                        <a:pt x="86670" y="37486"/>
                      </a:lnTo>
                      <a:lnTo>
                        <a:pt x="124086" y="26392"/>
                      </a:lnTo>
                      <a:lnTo>
                        <a:pt x="164591" y="29972"/>
                      </a:lnTo>
                      <a:lnTo>
                        <a:pt x="186181" y="8255"/>
                      </a:lnTo>
                      <a:lnTo>
                        <a:pt x="173329" y="4536"/>
                      </a:lnTo>
                      <a:lnTo>
                        <a:pt x="160512" y="1936"/>
                      </a:lnTo>
                      <a:lnTo>
                        <a:pt x="147766" y="432"/>
                      </a:lnTo>
                      <a:lnTo>
                        <a:pt x="135127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4" name="그룹 43"/>
              <p:cNvGrpSpPr/>
              <p:nvPr/>
            </p:nvGrpSpPr>
            <p:grpSpPr>
              <a:xfrm>
                <a:off x="3247116" y="5647062"/>
                <a:ext cx="271119" cy="269875"/>
                <a:chOff x="3370907" y="767493"/>
                <a:chExt cx="271119" cy="269875"/>
              </a:xfrm>
            </p:grpSpPr>
            <p:pic>
              <p:nvPicPr>
                <p:cNvPr id="45" name="object 55"/>
                <p:cNvPicPr/>
                <p:nvPr/>
              </p:nvPicPr>
              <p:blipFill>
                <a:blip r:embed="rId4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7285" y="796195"/>
                  <a:ext cx="214741" cy="158496"/>
                </a:xfrm>
                <a:prstGeom prst="rect">
                  <a:avLst/>
                </a:prstGeom>
              </p:spPr>
            </p:pic>
            <p:sp>
              <p:nvSpPr>
                <p:cNvPr id="46" name="object 56"/>
                <p:cNvSpPr/>
                <p:nvPr/>
              </p:nvSpPr>
              <p:spPr>
                <a:xfrm>
                  <a:off x="3370907" y="767493"/>
                  <a:ext cx="2698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875" h="269875">
                      <a:moveTo>
                        <a:pt x="135127" y="0"/>
                      </a:moveTo>
                      <a:lnTo>
                        <a:pt x="93276" y="6292"/>
                      </a:lnTo>
                      <a:lnTo>
                        <a:pt x="56290" y="23971"/>
                      </a:lnTo>
                      <a:lnTo>
                        <a:pt x="26716" y="51928"/>
                      </a:lnTo>
                      <a:lnTo>
                        <a:pt x="7103" y="89054"/>
                      </a:lnTo>
                      <a:lnTo>
                        <a:pt x="0" y="134239"/>
                      </a:lnTo>
                      <a:lnTo>
                        <a:pt x="6906" y="176958"/>
                      </a:lnTo>
                      <a:lnTo>
                        <a:pt x="26115" y="214143"/>
                      </a:lnTo>
                      <a:lnTo>
                        <a:pt x="55357" y="243518"/>
                      </a:lnTo>
                      <a:lnTo>
                        <a:pt x="92366" y="262811"/>
                      </a:lnTo>
                      <a:lnTo>
                        <a:pt x="134873" y="269748"/>
                      </a:lnTo>
                      <a:lnTo>
                        <a:pt x="177381" y="262811"/>
                      </a:lnTo>
                      <a:lnTo>
                        <a:pt x="214390" y="243518"/>
                      </a:lnTo>
                      <a:lnTo>
                        <a:pt x="243632" y="214143"/>
                      </a:lnTo>
                      <a:lnTo>
                        <a:pt x="262841" y="176958"/>
                      </a:lnTo>
                      <a:lnTo>
                        <a:pt x="269747" y="134239"/>
                      </a:lnTo>
                      <a:lnTo>
                        <a:pt x="242823" y="134239"/>
                      </a:lnTo>
                      <a:lnTo>
                        <a:pt x="234297" y="176367"/>
                      </a:lnTo>
                      <a:lnTo>
                        <a:pt x="211089" y="210851"/>
                      </a:lnTo>
                      <a:lnTo>
                        <a:pt x="176762" y="234144"/>
                      </a:lnTo>
                      <a:lnTo>
                        <a:pt x="134873" y="242697"/>
                      </a:lnTo>
                      <a:lnTo>
                        <a:pt x="92985" y="234144"/>
                      </a:lnTo>
                      <a:lnTo>
                        <a:pt x="58658" y="210851"/>
                      </a:lnTo>
                      <a:lnTo>
                        <a:pt x="35450" y="176367"/>
                      </a:lnTo>
                      <a:lnTo>
                        <a:pt x="26923" y="134239"/>
                      </a:lnTo>
                      <a:lnTo>
                        <a:pt x="34694" y="93866"/>
                      </a:lnTo>
                      <a:lnTo>
                        <a:pt x="55741" y="60796"/>
                      </a:lnTo>
                      <a:lnTo>
                        <a:pt x="86670" y="37486"/>
                      </a:lnTo>
                      <a:lnTo>
                        <a:pt x="124086" y="26392"/>
                      </a:lnTo>
                      <a:lnTo>
                        <a:pt x="164591" y="29972"/>
                      </a:lnTo>
                      <a:lnTo>
                        <a:pt x="186181" y="8255"/>
                      </a:lnTo>
                      <a:lnTo>
                        <a:pt x="173329" y="4536"/>
                      </a:lnTo>
                      <a:lnTo>
                        <a:pt x="160512" y="1936"/>
                      </a:lnTo>
                      <a:lnTo>
                        <a:pt x="147766" y="432"/>
                      </a:lnTo>
                      <a:lnTo>
                        <a:pt x="135127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7" name="그룹 46"/>
              <p:cNvGrpSpPr/>
              <p:nvPr/>
            </p:nvGrpSpPr>
            <p:grpSpPr>
              <a:xfrm>
                <a:off x="3231949" y="5300136"/>
                <a:ext cx="271119" cy="269875"/>
                <a:chOff x="3370907" y="767493"/>
                <a:chExt cx="271119" cy="269875"/>
              </a:xfrm>
            </p:grpSpPr>
            <p:pic>
              <p:nvPicPr>
                <p:cNvPr id="48" name="object 55"/>
                <p:cNvPicPr/>
                <p:nvPr/>
              </p:nvPicPr>
              <p:blipFill>
                <a:blip r:embed="rId4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7285" y="796195"/>
                  <a:ext cx="214741" cy="158496"/>
                </a:xfrm>
                <a:prstGeom prst="rect">
                  <a:avLst/>
                </a:prstGeom>
              </p:spPr>
            </p:pic>
            <p:sp>
              <p:nvSpPr>
                <p:cNvPr id="49" name="object 56"/>
                <p:cNvSpPr/>
                <p:nvPr/>
              </p:nvSpPr>
              <p:spPr>
                <a:xfrm>
                  <a:off x="3370907" y="767493"/>
                  <a:ext cx="2698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875" h="269875">
                      <a:moveTo>
                        <a:pt x="135127" y="0"/>
                      </a:moveTo>
                      <a:lnTo>
                        <a:pt x="93276" y="6292"/>
                      </a:lnTo>
                      <a:lnTo>
                        <a:pt x="56290" y="23971"/>
                      </a:lnTo>
                      <a:lnTo>
                        <a:pt x="26716" y="51928"/>
                      </a:lnTo>
                      <a:lnTo>
                        <a:pt x="7103" y="89054"/>
                      </a:lnTo>
                      <a:lnTo>
                        <a:pt x="0" y="134239"/>
                      </a:lnTo>
                      <a:lnTo>
                        <a:pt x="6906" y="176958"/>
                      </a:lnTo>
                      <a:lnTo>
                        <a:pt x="26115" y="214143"/>
                      </a:lnTo>
                      <a:lnTo>
                        <a:pt x="55357" y="243518"/>
                      </a:lnTo>
                      <a:lnTo>
                        <a:pt x="92366" y="262811"/>
                      </a:lnTo>
                      <a:lnTo>
                        <a:pt x="134873" y="269748"/>
                      </a:lnTo>
                      <a:lnTo>
                        <a:pt x="177381" y="262811"/>
                      </a:lnTo>
                      <a:lnTo>
                        <a:pt x="214390" y="243518"/>
                      </a:lnTo>
                      <a:lnTo>
                        <a:pt x="243632" y="214143"/>
                      </a:lnTo>
                      <a:lnTo>
                        <a:pt x="262841" y="176958"/>
                      </a:lnTo>
                      <a:lnTo>
                        <a:pt x="269747" y="134239"/>
                      </a:lnTo>
                      <a:lnTo>
                        <a:pt x="242823" y="134239"/>
                      </a:lnTo>
                      <a:lnTo>
                        <a:pt x="234297" y="176367"/>
                      </a:lnTo>
                      <a:lnTo>
                        <a:pt x="211089" y="210851"/>
                      </a:lnTo>
                      <a:lnTo>
                        <a:pt x="176762" y="234144"/>
                      </a:lnTo>
                      <a:lnTo>
                        <a:pt x="134873" y="242697"/>
                      </a:lnTo>
                      <a:lnTo>
                        <a:pt x="92985" y="234144"/>
                      </a:lnTo>
                      <a:lnTo>
                        <a:pt x="58658" y="210851"/>
                      </a:lnTo>
                      <a:lnTo>
                        <a:pt x="35450" y="176367"/>
                      </a:lnTo>
                      <a:lnTo>
                        <a:pt x="26923" y="134239"/>
                      </a:lnTo>
                      <a:lnTo>
                        <a:pt x="34694" y="93866"/>
                      </a:lnTo>
                      <a:lnTo>
                        <a:pt x="55741" y="60796"/>
                      </a:lnTo>
                      <a:lnTo>
                        <a:pt x="86670" y="37486"/>
                      </a:lnTo>
                      <a:lnTo>
                        <a:pt x="124086" y="26392"/>
                      </a:lnTo>
                      <a:lnTo>
                        <a:pt x="164591" y="29972"/>
                      </a:lnTo>
                      <a:lnTo>
                        <a:pt x="186181" y="8255"/>
                      </a:lnTo>
                      <a:lnTo>
                        <a:pt x="173329" y="4536"/>
                      </a:lnTo>
                      <a:lnTo>
                        <a:pt x="160512" y="1936"/>
                      </a:lnTo>
                      <a:lnTo>
                        <a:pt x="147766" y="432"/>
                      </a:lnTo>
                      <a:lnTo>
                        <a:pt x="135127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pic>
          <p:nvPicPr>
            <p:cNvPr id="20" name="그래픽 235" descr="시험관 단색으로 채워진">
              <a:extLst>
                <a:ext uri="{FF2B5EF4-FFF2-40B4-BE49-F238E27FC236}">
                  <a16:creationId xmlns:a16="http://schemas.microsoft.com/office/drawing/2014/main" id="{536C7C1E-D84B-4A1D-8256-4CD2C9F8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5398" y="5484220"/>
              <a:ext cx="507737" cy="507737"/>
            </a:xfrm>
            <a:prstGeom prst="rect">
              <a:avLst/>
            </a:prstGeom>
          </p:spPr>
        </p:pic>
      </p:grpSp>
      <p:sp>
        <p:nvSpPr>
          <p:cNvPr id="55" name="오각형 54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p.47</a:t>
            </a:r>
            <a:endParaRPr lang="ko-KR" altLang="en-US" sz="28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4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보통 교과 재구조화</a:t>
            </a: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75" y="1936519"/>
            <a:ext cx="10487112" cy="4234448"/>
          </a:xfrm>
          <a:prstGeom prst="rect">
            <a:avLst/>
          </a:prstGeom>
        </p:spPr>
      </p:pic>
      <p:sp>
        <p:nvSpPr>
          <p:cNvPr id="5" name="오각형 4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p.46</a:t>
            </a:r>
            <a:endParaRPr lang="ko-KR" altLang="en-US" sz="28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9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보통 교과 재구조화</a:t>
            </a: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26" y="1945178"/>
            <a:ext cx="10224655" cy="4267182"/>
          </a:xfrm>
          <a:prstGeom prst="rect">
            <a:avLst/>
          </a:prstGeom>
        </p:spPr>
      </p:pic>
      <p:sp>
        <p:nvSpPr>
          <p:cNvPr id="5" name="오각형 4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p.46</a:t>
            </a:r>
            <a:endParaRPr lang="ko-KR" altLang="en-US" sz="28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775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52439" y="177694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spc="-300" dirty="0"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고딕" panose="02000500000000000000" pitchFamily="2" charset="-127"/>
                <a:ea typeface="한컴 고딕" panose="02000500000000000000" pitchFamily="2" charset="-127"/>
              </a:rPr>
              <a:t>학점배당기준</a:t>
            </a:r>
            <a:endParaRPr kumimoji="0" lang="ko-KR" altLang="en-US" sz="6000" b="1" i="0" u="none" strike="noStrike" kern="1200" cap="none" spc="-300" normalizeH="0" baseline="0" noProof="0" dirty="0">
              <a:ln>
                <a:noFill/>
              </a:ln>
              <a:solidFill>
                <a:srgbClr val="EB5E48">
                  <a:alpha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80" y="1404940"/>
            <a:ext cx="11944942" cy="534753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48" y="1584182"/>
            <a:ext cx="7950979" cy="4763193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3125585" y="2119747"/>
            <a:ext cx="7960847" cy="1787235"/>
            <a:chOff x="3125585" y="2119747"/>
            <a:chExt cx="7960847" cy="1787235"/>
          </a:xfrm>
        </p:grpSpPr>
        <p:grpSp>
          <p:nvGrpSpPr>
            <p:cNvPr id="17" name="그룹 16"/>
            <p:cNvGrpSpPr/>
            <p:nvPr/>
          </p:nvGrpSpPr>
          <p:grpSpPr>
            <a:xfrm>
              <a:off x="3125585" y="2119747"/>
              <a:ext cx="7960847" cy="906087"/>
              <a:chOff x="3125585" y="2119747"/>
              <a:chExt cx="7960847" cy="906087"/>
            </a:xfrm>
          </p:grpSpPr>
          <p:sp>
            <p:nvSpPr>
              <p:cNvPr id="11" name="모서리가 둥근 직사각형 10"/>
              <p:cNvSpPr/>
              <p:nvPr/>
            </p:nvSpPr>
            <p:spPr>
              <a:xfrm>
                <a:off x="3125585" y="2119747"/>
                <a:ext cx="1869153" cy="906087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" name="그룹 15"/>
              <p:cNvGrpSpPr/>
              <p:nvPr/>
            </p:nvGrpSpPr>
            <p:grpSpPr>
              <a:xfrm>
                <a:off x="4994738" y="2119747"/>
                <a:ext cx="6091694" cy="573580"/>
                <a:chOff x="4994738" y="2119747"/>
                <a:chExt cx="6091694" cy="573580"/>
              </a:xfrm>
            </p:grpSpPr>
            <p:grpSp>
              <p:nvGrpSpPr>
                <p:cNvPr id="7" name="그룹 6"/>
                <p:cNvGrpSpPr/>
                <p:nvPr/>
              </p:nvGrpSpPr>
              <p:grpSpPr>
                <a:xfrm>
                  <a:off x="8625359" y="2119747"/>
                  <a:ext cx="2461073" cy="515389"/>
                  <a:chOff x="8625359" y="2119747"/>
                  <a:chExt cx="2461073" cy="515389"/>
                </a:xfrm>
              </p:grpSpPr>
              <p:sp>
                <p:nvSpPr>
                  <p:cNvPr id="14" name="모서리가 둥근 직사각형 13"/>
                  <p:cNvSpPr/>
                  <p:nvPr/>
                </p:nvSpPr>
                <p:spPr>
                  <a:xfrm>
                    <a:off x="8625359" y="2119747"/>
                    <a:ext cx="2461073" cy="515389"/>
                  </a:xfrm>
                  <a:prstGeom prst="round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800431" y="2192776"/>
                    <a:ext cx="22860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rPr>
                      <a:t>1</a:t>
                    </a:r>
                    <a:r>
                      <a:rPr lang="ko-KR" altLang="en-US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rPr>
                      <a:t>학점 감 가능</a:t>
                    </a:r>
                    <a:r>
                      <a:rPr lang="en-US" altLang="ko-KR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rPr>
                      <a:t>/</a:t>
                    </a:r>
                    <a:r>
                      <a:rPr lang="ko-KR" altLang="en-US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rPr>
                      <a:t>증 불가</a:t>
                    </a:r>
                  </a:p>
                </p:txBody>
              </p:sp>
            </p:grpSp>
            <p:cxnSp>
              <p:nvCxnSpPr>
                <p:cNvPr id="13" name="직선 화살표 연결선 12"/>
                <p:cNvCxnSpPr/>
                <p:nvPr/>
              </p:nvCxnSpPr>
              <p:spPr>
                <a:xfrm flipV="1">
                  <a:off x="4994738" y="2244437"/>
                  <a:ext cx="3630621" cy="44889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그룹 25"/>
            <p:cNvGrpSpPr/>
            <p:nvPr/>
          </p:nvGrpSpPr>
          <p:grpSpPr>
            <a:xfrm>
              <a:off x="3125585" y="2377442"/>
              <a:ext cx="5499774" cy="1529540"/>
              <a:chOff x="3125585" y="2377442"/>
              <a:chExt cx="5499774" cy="1529540"/>
            </a:xfrm>
          </p:grpSpPr>
          <p:sp>
            <p:nvSpPr>
              <p:cNvPr id="19" name="모서리가 둥근 직사각형 18"/>
              <p:cNvSpPr/>
              <p:nvPr/>
            </p:nvSpPr>
            <p:spPr>
              <a:xfrm>
                <a:off x="3125585" y="3416531"/>
                <a:ext cx="1869153" cy="49045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화살표 연결선 21"/>
              <p:cNvCxnSpPr>
                <a:endCxn id="14" idx="1"/>
              </p:cNvCxnSpPr>
              <p:nvPr/>
            </p:nvCxnSpPr>
            <p:spPr>
              <a:xfrm flipV="1">
                <a:off x="4994738" y="2377442"/>
                <a:ext cx="3630621" cy="128206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그룹 43"/>
          <p:cNvGrpSpPr/>
          <p:nvPr/>
        </p:nvGrpSpPr>
        <p:grpSpPr>
          <a:xfrm>
            <a:off x="2879061" y="3042457"/>
            <a:ext cx="8157935" cy="1746906"/>
            <a:chOff x="2879061" y="3042457"/>
            <a:chExt cx="8157935" cy="1746906"/>
          </a:xfrm>
        </p:grpSpPr>
        <p:grpSp>
          <p:nvGrpSpPr>
            <p:cNvPr id="43" name="그룹 42"/>
            <p:cNvGrpSpPr/>
            <p:nvPr/>
          </p:nvGrpSpPr>
          <p:grpSpPr>
            <a:xfrm>
              <a:off x="2879061" y="3042457"/>
              <a:ext cx="8157935" cy="1746906"/>
              <a:chOff x="2879061" y="3042457"/>
              <a:chExt cx="8157935" cy="1746906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8674794" y="4420031"/>
                <a:ext cx="2362202" cy="369332"/>
                <a:chOff x="8135826" y="3505631"/>
                <a:chExt cx="2362202" cy="369332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8135826" y="3524596"/>
                  <a:ext cx="2362202" cy="350367"/>
                </a:xfrm>
                <a:prstGeom prst="round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8135826" y="3505631"/>
                  <a:ext cx="9701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dirty="0" err="1">
                      <a:latin typeface="한컴 말랑말랑 Bold" panose="020F0803000000000000" pitchFamily="50" charset="-127"/>
                      <a:ea typeface="한컴 말랑말랑 Bold" panose="020F0803000000000000" pitchFamily="50" charset="-127"/>
                    </a:rPr>
                    <a:t>증감불가</a:t>
                  </a:r>
                  <a:endParaRPr lang="ko-KR" altLang="en-US" dirty="0">
                    <a:latin typeface="한컴 말랑말랑 Bold" panose="020F0803000000000000" pitchFamily="50" charset="-127"/>
                    <a:ea typeface="한컴 말랑말랑 Bold" panose="020F0803000000000000" pitchFamily="50" charset="-127"/>
                  </a:endParaRPr>
                </a:p>
              </p:txBody>
            </p:sp>
          </p:grpSp>
          <p:grpSp>
            <p:nvGrpSpPr>
              <p:cNvPr id="42" name="그룹 41"/>
              <p:cNvGrpSpPr/>
              <p:nvPr/>
            </p:nvGrpSpPr>
            <p:grpSpPr>
              <a:xfrm>
                <a:off x="2879061" y="3042457"/>
                <a:ext cx="5795733" cy="1571723"/>
                <a:chOff x="2879061" y="3042457"/>
                <a:chExt cx="5795733" cy="1571723"/>
              </a:xfrm>
            </p:grpSpPr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879061" y="3042457"/>
                  <a:ext cx="2362202" cy="350367"/>
                </a:xfrm>
                <a:prstGeom prst="round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2911548" y="3965779"/>
                  <a:ext cx="2362202" cy="350367"/>
                </a:xfrm>
                <a:prstGeom prst="round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34" name="직선 화살표 연결선 33"/>
                <p:cNvCxnSpPr>
                  <a:stCxn id="32" idx="3"/>
                  <a:endCxn id="30" idx="1"/>
                </p:cNvCxnSpPr>
                <p:nvPr/>
              </p:nvCxnSpPr>
              <p:spPr>
                <a:xfrm>
                  <a:off x="5241263" y="3217641"/>
                  <a:ext cx="3433531" cy="1396539"/>
                </a:xfrm>
                <a:prstGeom prst="straightConnector1">
                  <a:avLst/>
                </a:prstGeom>
                <a:ln w="38100">
                  <a:solidFill>
                    <a:srgbClr val="505D9E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직선 화살표 연결선 36"/>
            <p:cNvCxnSpPr>
              <a:stCxn id="33" idx="3"/>
              <a:endCxn id="30" idx="1"/>
            </p:cNvCxnSpPr>
            <p:nvPr/>
          </p:nvCxnSpPr>
          <p:spPr>
            <a:xfrm>
              <a:off x="5273750" y="4140963"/>
              <a:ext cx="3401044" cy="473217"/>
            </a:xfrm>
            <a:prstGeom prst="straightConnector1">
              <a:avLst/>
            </a:prstGeom>
            <a:ln w="38100">
              <a:solidFill>
                <a:srgbClr val="505D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오각형 27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p.48</a:t>
            </a:r>
            <a:endParaRPr lang="ko-KR" altLang="en-US" sz="28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39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2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F3B688-39EC-4535-B50E-735C9F8E969A}"/>
              </a:ext>
            </a:extLst>
          </p:cNvPr>
          <p:cNvSpPr txBox="1"/>
          <p:nvPr/>
        </p:nvSpPr>
        <p:spPr>
          <a:xfrm>
            <a:off x="287273" y="221237"/>
            <a:ext cx="116289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학점 증감 </a:t>
            </a:r>
            <a:r>
              <a:rPr kumimoji="0" lang="ko-KR" altLang="en-US" sz="6000" b="1" i="0" u="none" strike="noStrike" kern="1200" cap="none" spc="-300" normalizeH="0" baseline="0" noProof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편성</a:t>
            </a:r>
            <a:r>
              <a:rPr kumimoji="0" lang="en-US" altLang="ko-KR" sz="6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·</a:t>
            </a:r>
            <a:r>
              <a:rPr kumimoji="0" lang="ko-KR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EB5E48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운영</a:t>
            </a: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F1CE0EAC-8B7C-4E9F-BE73-C853FD66A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29" y="1421566"/>
            <a:ext cx="11944942" cy="5347534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14347"/>
              </p:ext>
            </p:extLst>
          </p:nvPr>
        </p:nvGraphicFramePr>
        <p:xfrm>
          <a:off x="1066141" y="1929398"/>
          <a:ext cx="9605818" cy="41888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52517">
                  <a:extLst>
                    <a:ext uri="{9D8B030D-6E8A-4147-A177-3AD203B41FA5}">
                      <a16:colId xmlns:a16="http://schemas.microsoft.com/office/drawing/2014/main" val="2647908375"/>
                    </a:ext>
                  </a:extLst>
                </a:gridCol>
                <a:gridCol w="3025832">
                  <a:extLst>
                    <a:ext uri="{9D8B030D-6E8A-4147-A177-3AD203B41FA5}">
                      <a16:colId xmlns:a16="http://schemas.microsoft.com/office/drawing/2014/main" val="4100621497"/>
                    </a:ext>
                  </a:extLst>
                </a:gridCol>
                <a:gridCol w="998451">
                  <a:extLst>
                    <a:ext uri="{9D8B030D-6E8A-4147-A177-3AD203B41FA5}">
                      <a16:colId xmlns:a16="http://schemas.microsoft.com/office/drawing/2014/main" val="36522132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41894023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val="1486745606"/>
                    </a:ext>
                  </a:extLst>
                </a:gridCol>
              </a:tblGrid>
              <a:tr h="8293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기본</a:t>
                      </a:r>
                      <a:endParaRPr lang="en-US" altLang="ko-KR" sz="20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편성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·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운영 </a:t>
                      </a:r>
                      <a:endParaRPr lang="en-US" altLang="ko-KR" sz="20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범위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63C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886384"/>
                  </a:ext>
                </a:extLst>
              </a:tr>
              <a:tr h="1427511">
                <a:tc rowSpan="3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선택</a:t>
                      </a:r>
                      <a:endParaRPr lang="en-US" altLang="ko-KR" sz="2000" dirty="0">
                        <a:latin typeface="한컴 말랑말랑 Bold" panose="020F0803000000000000" pitchFamily="50" charset="-127"/>
                        <a:ea typeface="한컴 말랑말랑 Bold" panose="020F0803000000000000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국어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수학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영어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사회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과학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기술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·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가정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/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정보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/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제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2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외국어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/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한문 교과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군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)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의 선택과목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4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3~5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1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 내 증감 가능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7168943"/>
                  </a:ext>
                </a:extLst>
              </a:tr>
              <a:tr h="98141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체육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/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예술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/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교양 교과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군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)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의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선택과목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3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2~4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1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 내 증감 가능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187905"/>
                  </a:ext>
                </a:extLst>
              </a:tr>
              <a:tr h="9275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스포츠 문화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스포츠 과학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생애 설계와 자립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2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1~2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1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학점 내 감 가능</a:t>
                      </a:r>
                      <a:r>
                        <a:rPr lang="en-US" altLang="ko-KR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한컴 말랑말랑 Bold" panose="020F0803000000000000" pitchFamily="50" charset="-127"/>
                          <a:ea typeface="한컴 말랑말랑 Bold" panose="020F0803000000000000" pitchFamily="50" charset="-127"/>
                        </a:rPr>
                        <a:t>증 불가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8864520"/>
                  </a:ext>
                </a:extLst>
              </a:tr>
            </a:tbl>
          </a:graphicData>
        </a:graphic>
      </p:graphicFrame>
      <p:sp>
        <p:nvSpPr>
          <p:cNvPr id="5" name="오각형 4"/>
          <p:cNvSpPr/>
          <p:nvPr/>
        </p:nvSpPr>
        <p:spPr>
          <a:xfrm>
            <a:off x="11006051" y="221237"/>
            <a:ext cx="1062420" cy="507831"/>
          </a:xfrm>
          <a:prstGeom prst="homePlate">
            <a:avLst/>
          </a:prstGeom>
          <a:solidFill>
            <a:srgbClr val="274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p.55</a:t>
            </a:r>
            <a:endParaRPr lang="ko-KR" altLang="en-US" sz="2800" b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762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643</Words>
  <Application>Microsoft Office PowerPoint</Application>
  <PresentationFormat>와이드스크린</PresentationFormat>
  <Paragraphs>133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궁서체</vt:lpstr>
      <vt:lpstr>맑은 고딕</vt:lpstr>
      <vt:lpstr>한컴 고딕</vt:lpstr>
      <vt:lpstr>한컴 말랑말랑 Bold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임나영</dc:creator>
  <cp:lastModifiedBy>임나영</cp:lastModifiedBy>
  <cp:revision>102</cp:revision>
  <dcterms:created xsi:type="dcterms:W3CDTF">2024-01-23T05:56:16Z</dcterms:created>
  <dcterms:modified xsi:type="dcterms:W3CDTF">2024-02-19T00:14:46Z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