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317" r:id="rId21"/>
    <p:sldId id="318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319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32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21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22" r:id="rId65"/>
    <p:sldId id="323" r:id="rId66"/>
    <p:sldId id="324" r:id="rId67"/>
    <p:sldId id="316" r:id="rId68"/>
  </p:sldIdLst>
  <p:sldSz cx="12192000" cy="6858000"/>
  <p:notesSz cx="12192000" cy="6858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918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0"/>
                </a:moveTo>
                <a:lnTo>
                  <a:pt x="0" y="0"/>
                </a:lnTo>
                <a:lnTo>
                  <a:pt x="0" y="6857996"/>
                </a:lnTo>
                <a:lnTo>
                  <a:pt x="12191999" y="6857996"/>
                </a:lnTo>
                <a:lnTo>
                  <a:pt x="12191999" y="0"/>
                </a:lnTo>
                <a:close/>
              </a:path>
            </a:pathLst>
          </a:custGeom>
          <a:solidFill>
            <a:srgbClr val="FFF1CC">
              <a:alpha val="749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0373868" y="0"/>
            <a:ext cx="980440" cy="460375"/>
          </a:xfrm>
          <a:custGeom>
            <a:avLst/>
            <a:gdLst/>
            <a:ahLst/>
            <a:cxnLst/>
            <a:rect l="l" t="t" r="r" b="b"/>
            <a:pathLst>
              <a:path w="980440" h="460375">
                <a:moveTo>
                  <a:pt x="960881" y="0"/>
                </a:moveTo>
                <a:lnTo>
                  <a:pt x="19050" y="0"/>
                </a:lnTo>
                <a:lnTo>
                  <a:pt x="0" y="38100"/>
                </a:lnTo>
                <a:lnTo>
                  <a:pt x="211074" y="460248"/>
                </a:lnTo>
                <a:lnTo>
                  <a:pt x="768857" y="460248"/>
                </a:lnTo>
                <a:lnTo>
                  <a:pt x="979931" y="38100"/>
                </a:lnTo>
                <a:lnTo>
                  <a:pt x="960881" y="0"/>
                </a:lnTo>
                <a:close/>
              </a:path>
            </a:pathLst>
          </a:custGeom>
          <a:solidFill>
            <a:srgbClr val="BE9000">
              <a:alpha val="196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372344" y="461772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5"/>
                </a:lnTo>
                <a:lnTo>
                  <a:pt x="768857" y="844295"/>
                </a:lnTo>
                <a:lnTo>
                  <a:pt x="979931" y="422148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392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372344" y="1306067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768857" y="844296"/>
                </a:lnTo>
                <a:lnTo>
                  <a:pt x="979931" y="422148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0372344" y="2150364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768857" y="844296"/>
                </a:lnTo>
                <a:lnTo>
                  <a:pt x="979931" y="422148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784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0372344" y="2991611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5"/>
                </a:lnTo>
                <a:lnTo>
                  <a:pt x="768857" y="844295"/>
                </a:lnTo>
                <a:lnTo>
                  <a:pt x="979931" y="422148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1215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373868" y="3832859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7"/>
                </a:lnTo>
                <a:lnTo>
                  <a:pt x="211074" y="844295"/>
                </a:lnTo>
                <a:lnTo>
                  <a:pt x="768857" y="844295"/>
                </a:lnTo>
                <a:lnTo>
                  <a:pt x="979931" y="422147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1490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373868" y="4677155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768857" y="844296"/>
                </a:lnTo>
                <a:lnTo>
                  <a:pt x="979931" y="422148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0373868" y="5512308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7"/>
                </a:lnTo>
                <a:lnTo>
                  <a:pt x="211074" y="844295"/>
                </a:lnTo>
                <a:lnTo>
                  <a:pt x="768857" y="844295"/>
                </a:lnTo>
                <a:lnTo>
                  <a:pt x="979931" y="422147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0372344" y="6356603"/>
            <a:ext cx="980440" cy="501650"/>
          </a:xfrm>
          <a:custGeom>
            <a:avLst/>
            <a:gdLst/>
            <a:ahLst/>
            <a:cxnLst/>
            <a:rect l="l" t="t" r="r" b="b"/>
            <a:pathLst>
              <a:path w="980440" h="501650">
                <a:moveTo>
                  <a:pt x="768857" y="0"/>
                </a:moveTo>
                <a:lnTo>
                  <a:pt x="211074" y="0"/>
                </a:lnTo>
                <a:lnTo>
                  <a:pt x="0" y="422146"/>
                </a:lnTo>
                <a:lnTo>
                  <a:pt x="39622" y="501392"/>
                </a:lnTo>
                <a:lnTo>
                  <a:pt x="940309" y="501392"/>
                </a:lnTo>
                <a:lnTo>
                  <a:pt x="979931" y="422146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3490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11324844" y="0"/>
            <a:ext cx="601980" cy="44450"/>
          </a:xfrm>
          <a:custGeom>
            <a:avLst/>
            <a:gdLst/>
            <a:ahLst/>
            <a:cxnLst/>
            <a:rect l="l" t="t" r="r" b="b"/>
            <a:pathLst>
              <a:path w="601979" h="44450">
                <a:moveTo>
                  <a:pt x="601979" y="0"/>
                </a:moveTo>
                <a:lnTo>
                  <a:pt x="0" y="0"/>
                </a:lnTo>
                <a:lnTo>
                  <a:pt x="22098" y="44196"/>
                </a:lnTo>
                <a:lnTo>
                  <a:pt x="579881" y="44196"/>
                </a:lnTo>
                <a:lnTo>
                  <a:pt x="601979" y="0"/>
                </a:lnTo>
                <a:close/>
              </a:path>
            </a:pathLst>
          </a:custGeom>
          <a:solidFill>
            <a:srgbClr val="BE9000">
              <a:alpha val="196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11137392" y="32003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768857" y="844296"/>
                </a:lnTo>
                <a:lnTo>
                  <a:pt x="979931" y="422148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313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11135868" y="877824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768857" y="844296"/>
                </a:lnTo>
                <a:lnTo>
                  <a:pt x="979931" y="422148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70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11135868" y="1722120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7"/>
                </a:lnTo>
                <a:lnTo>
                  <a:pt x="211074" y="844295"/>
                </a:lnTo>
                <a:lnTo>
                  <a:pt x="768857" y="844295"/>
                </a:lnTo>
                <a:lnTo>
                  <a:pt x="979931" y="422147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1215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11131296" y="2566415"/>
            <a:ext cx="984885" cy="1684020"/>
          </a:xfrm>
          <a:custGeom>
            <a:avLst/>
            <a:gdLst/>
            <a:ahLst/>
            <a:cxnLst/>
            <a:rect l="l" t="t" r="r" b="b"/>
            <a:pathLst>
              <a:path w="984884" h="1684020">
                <a:moveTo>
                  <a:pt x="984504" y="422148"/>
                </a:moveTo>
                <a:lnTo>
                  <a:pt x="773430" y="0"/>
                </a:lnTo>
                <a:lnTo>
                  <a:pt x="215646" y="0"/>
                </a:lnTo>
                <a:lnTo>
                  <a:pt x="4572" y="422148"/>
                </a:lnTo>
                <a:lnTo>
                  <a:pt x="213360" y="839724"/>
                </a:lnTo>
                <a:lnTo>
                  <a:pt x="211074" y="839724"/>
                </a:lnTo>
                <a:lnTo>
                  <a:pt x="0" y="1261872"/>
                </a:lnTo>
                <a:lnTo>
                  <a:pt x="211074" y="1684020"/>
                </a:lnTo>
                <a:lnTo>
                  <a:pt x="768858" y="1684020"/>
                </a:lnTo>
                <a:lnTo>
                  <a:pt x="979932" y="1261872"/>
                </a:lnTo>
                <a:lnTo>
                  <a:pt x="771144" y="844296"/>
                </a:lnTo>
                <a:lnTo>
                  <a:pt x="773430" y="844296"/>
                </a:lnTo>
                <a:lnTo>
                  <a:pt x="984504" y="422148"/>
                </a:lnTo>
                <a:close/>
              </a:path>
            </a:pathLst>
          </a:custGeom>
          <a:solidFill>
            <a:srgbClr val="BE9000">
              <a:alpha val="1490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11131296" y="4250435"/>
            <a:ext cx="978535" cy="844550"/>
          </a:xfrm>
          <a:custGeom>
            <a:avLst/>
            <a:gdLst/>
            <a:ahLst/>
            <a:cxnLst/>
            <a:rect l="l" t="t" r="r" b="b"/>
            <a:pathLst>
              <a:path w="978534" h="844550">
                <a:moveTo>
                  <a:pt x="767333" y="0"/>
                </a:moveTo>
                <a:lnTo>
                  <a:pt x="211074" y="0"/>
                </a:lnTo>
                <a:lnTo>
                  <a:pt x="0" y="422147"/>
                </a:lnTo>
                <a:lnTo>
                  <a:pt x="211074" y="844295"/>
                </a:lnTo>
                <a:lnTo>
                  <a:pt x="767333" y="844295"/>
                </a:lnTo>
                <a:lnTo>
                  <a:pt x="978407" y="422147"/>
                </a:lnTo>
                <a:lnTo>
                  <a:pt x="767333" y="0"/>
                </a:lnTo>
                <a:close/>
              </a:path>
            </a:pathLst>
          </a:custGeom>
          <a:solidFill>
            <a:srgbClr val="BE9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11131296" y="5094732"/>
            <a:ext cx="978535" cy="844550"/>
          </a:xfrm>
          <a:custGeom>
            <a:avLst/>
            <a:gdLst/>
            <a:ahLst/>
            <a:cxnLst/>
            <a:rect l="l" t="t" r="r" b="b"/>
            <a:pathLst>
              <a:path w="978534" h="844550">
                <a:moveTo>
                  <a:pt x="767333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767333" y="844296"/>
                </a:lnTo>
                <a:lnTo>
                  <a:pt x="978407" y="422148"/>
                </a:lnTo>
                <a:lnTo>
                  <a:pt x="767333" y="0"/>
                </a:lnTo>
                <a:close/>
              </a:path>
            </a:pathLst>
          </a:custGeom>
          <a:solidFill>
            <a:srgbClr val="BE9000">
              <a:alpha val="2784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11131296" y="5929884"/>
            <a:ext cx="978535" cy="844550"/>
          </a:xfrm>
          <a:custGeom>
            <a:avLst/>
            <a:gdLst/>
            <a:ahLst/>
            <a:cxnLst/>
            <a:rect l="l" t="t" r="r" b="b"/>
            <a:pathLst>
              <a:path w="978534" h="844550">
                <a:moveTo>
                  <a:pt x="767333" y="0"/>
                </a:moveTo>
                <a:lnTo>
                  <a:pt x="211074" y="0"/>
                </a:lnTo>
                <a:lnTo>
                  <a:pt x="0" y="422147"/>
                </a:lnTo>
                <a:lnTo>
                  <a:pt x="211074" y="844295"/>
                </a:lnTo>
                <a:lnTo>
                  <a:pt x="767333" y="844295"/>
                </a:lnTo>
                <a:lnTo>
                  <a:pt x="978407" y="422147"/>
                </a:lnTo>
                <a:lnTo>
                  <a:pt x="767333" y="0"/>
                </a:lnTo>
                <a:close/>
              </a:path>
            </a:pathLst>
          </a:custGeom>
          <a:solidFill>
            <a:srgbClr val="BE9000">
              <a:alpha val="3490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11299699" y="6775704"/>
            <a:ext cx="638810" cy="82550"/>
          </a:xfrm>
          <a:custGeom>
            <a:avLst/>
            <a:gdLst/>
            <a:ahLst/>
            <a:cxnLst/>
            <a:rect l="l" t="t" r="r" b="b"/>
            <a:pathLst>
              <a:path w="638809" h="82550">
                <a:moveTo>
                  <a:pt x="597406" y="0"/>
                </a:moveTo>
                <a:lnTo>
                  <a:pt x="41146" y="0"/>
                </a:lnTo>
                <a:lnTo>
                  <a:pt x="0" y="82293"/>
                </a:lnTo>
                <a:lnTo>
                  <a:pt x="638553" y="82293"/>
                </a:lnTo>
                <a:lnTo>
                  <a:pt x="597406" y="0"/>
                </a:lnTo>
                <a:close/>
              </a:path>
            </a:pathLst>
          </a:custGeom>
          <a:solidFill>
            <a:srgbClr val="BE9000">
              <a:alpha val="4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9614916" y="3413759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7"/>
                </a:lnTo>
                <a:lnTo>
                  <a:pt x="211074" y="844295"/>
                </a:lnTo>
                <a:lnTo>
                  <a:pt x="768857" y="844295"/>
                </a:lnTo>
                <a:lnTo>
                  <a:pt x="979931" y="422147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196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9613392" y="4258055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768857" y="844296"/>
                </a:lnTo>
                <a:lnTo>
                  <a:pt x="979931" y="422148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588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9613392" y="5102352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768857" y="844296"/>
                </a:lnTo>
                <a:lnTo>
                  <a:pt x="979931" y="422148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1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9613392" y="5937503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768857" y="844296"/>
                </a:lnTo>
                <a:lnTo>
                  <a:pt x="979931" y="422148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1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9787129" y="6783322"/>
            <a:ext cx="631190" cy="74930"/>
          </a:xfrm>
          <a:custGeom>
            <a:avLst/>
            <a:gdLst/>
            <a:ahLst/>
            <a:cxnLst/>
            <a:rect l="l" t="t" r="r" b="b"/>
            <a:pathLst>
              <a:path w="631190" h="74929">
                <a:moveTo>
                  <a:pt x="593596" y="0"/>
                </a:moveTo>
                <a:lnTo>
                  <a:pt x="37336" y="0"/>
                </a:lnTo>
                <a:lnTo>
                  <a:pt x="0" y="74674"/>
                </a:lnTo>
                <a:lnTo>
                  <a:pt x="630933" y="74674"/>
                </a:lnTo>
                <a:lnTo>
                  <a:pt x="593596" y="0"/>
                </a:lnTo>
                <a:close/>
              </a:path>
            </a:pathLst>
          </a:custGeom>
          <a:solidFill>
            <a:srgbClr val="BE9000">
              <a:alpha val="1490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11885676" y="0"/>
            <a:ext cx="306705" cy="460375"/>
          </a:xfrm>
          <a:custGeom>
            <a:avLst/>
            <a:gdLst/>
            <a:ahLst/>
            <a:cxnLst/>
            <a:rect l="l" t="t" r="r" b="b"/>
            <a:pathLst>
              <a:path w="306704" h="460375">
                <a:moveTo>
                  <a:pt x="306324" y="0"/>
                </a:moveTo>
                <a:lnTo>
                  <a:pt x="19050" y="0"/>
                </a:lnTo>
                <a:lnTo>
                  <a:pt x="0" y="38100"/>
                </a:lnTo>
                <a:lnTo>
                  <a:pt x="211074" y="460248"/>
                </a:lnTo>
                <a:lnTo>
                  <a:pt x="306324" y="460248"/>
                </a:lnTo>
                <a:lnTo>
                  <a:pt x="306324" y="0"/>
                </a:lnTo>
                <a:close/>
              </a:path>
            </a:pathLst>
          </a:custGeom>
          <a:solidFill>
            <a:srgbClr val="BE9000">
              <a:alpha val="313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11885676" y="1306067"/>
            <a:ext cx="306705" cy="844550"/>
          </a:xfrm>
          <a:custGeom>
            <a:avLst/>
            <a:gdLst/>
            <a:ahLst/>
            <a:cxnLst/>
            <a:rect l="l" t="t" r="r" b="b"/>
            <a:pathLst>
              <a:path w="306704" h="844550">
                <a:moveTo>
                  <a:pt x="306324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306324" y="844296"/>
                </a:lnTo>
                <a:lnTo>
                  <a:pt x="306324" y="0"/>
                </a:lnTo>
                <a:close/>
              </a:path>
            </a:pathLst>
          </a:custGeom>
          <a:solidFill>
            <a:srgbClr val="BE9000">
              <a:alpha val="1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11885676" y="2150364"/>
            <a:ext cx="306705" cy="844550"/>
          </a:xfrm>
          <a:custGeom>
            <a:avLst/>
            <a:gdLst/>
            <a:ahLst/>
            <a:cxnLst/>
            <a:rect l="l" t="t" r="r" b="b"/>
            <a:pathLst>
              <a:path w="306704" h="844550">
                <a:moveTo>
                  <a:pt x="306324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306324" y="844296"/>
                </a:lnTo>
                <a:lnTo>
                  <a:pt x="306324" y="0"/>
                </a:lnTo>
                <a:close/>
              </a:path>
            </a:pathLst>
          </a:custGeom>
          <a:solidFill>
            <a:srgbClr val="BE9000">
              <a:alpha val="1490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11885676" y="2991611"/>
            <a:ext cx="306705" cy="844550"/>
          </a:xfrm>
          <a:custGeom>
            <a:avLst/>
            <a:gdLst/>
            <a:ahLst/>
            <a:cxnLst/>
            <a:rect l="l" t="t" r="r" b="b"/>
            <a:pathLst>
              <a:path w="306704" h="844550">
                <a:moveTo>
                  <a:pt x="306324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5"/>
                </a:lnTo>
                <a:lnTo>
                  <a:pt x="306324" y="844295"/>
                </a:lnTo>
                <a:lnTo>
                  <a:pt x="306324" y="0"/>
                </a:lnTo>
                <a:close/>
              </a:path>
            </a:pathLst>
          </a:custGeom>
          <a:solidFill>
            <a:srgbClr val="BE9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g object 44"/>
          <p:cNvSpPr/>
          <p:nvPr/>
        </p:nvSpPr>
        <p:spPr>
          <a:xfrm>
            <a:off x="11885676" y="3832859"/>
            <a:ext cx="306705" cy="844550"/>
          </a:xfrm>
          <a:custGeom>
            <a:avLst/>
            <a:gdLst/>
            <a:ahLst/>
            <a:cxnLst/>
            <a:rect l="l" t="t" r="r" b="b"/>
            <a:pathLst>
              <a:path w="306704" h="844550">
                <a:moveTo>
                  <a:pt x="306324" y="0"/>
                </a:moveTo>
                <a:lnTo>
                  <a:pt x="211074" y="0"/>
                </a:lnTo>
                <a:lnTo>
                  <a:pt x="0" y="422147"/>
                </a:lnTo>
                <a:lnTo>
                  <a:pt x="211074" y="844295"/>
                </a:lnTo>
                <a:lnTo>
                  <a:pt x="306324" y="844295"/>
                </a:lnTo>
                <a:lnTo>
                  <a:pt x="306324" y="0"/>
                </a:lnTo>
                <a:close/>
              </a:path>
            </a:pathLst>
          </a:custGeom>
          <a:solidFill>
            <a:srgbClr val="BE9000">
              <a:alpha val="2588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g object 45"/>
          <p:cNvSpPr/>
          <p:nvPr/>
        </p:nvSpPr>
        <p:spPr>
          <a:xfrm>
            <a:off x="11885676" y="4677155"/>
            <a:ext cx="306705" cy="844550"/>
          </a:xfrm>
          <a:custGeom>
            <a:avLst/>
            <a:gdLst/>
            <a:ahLst/>
            <a:cxnLst/>
            <a:rect l="l" t="t" r="r" b="b"/>
            <a:pathLst>
              <a:path w="306704" h="844550">
                <a:moveTo>
                  <a:pt x="306324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306324" y="844296"/>
                </a:lnTo>
                <a:lnTo>
                  <a:pt x="306324" y="0"/>
                </a:lnTo>
                <a:close/>
              </a:path>
            </a:pathLst>
          </a:custGeom>
          <a:solidFill>
            <a:srgbClr val="BE9000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11885676" y="5512308"/>
            <a:ext cx="306705" cy="844550"/>
          </a:xfrm>
          <a:custGeom>
            <a:avLst/>
            <a:gdLst/>
            <a:ahLst/>
            <a:cxnLst/>
            <a:rect l="l" t="t" r="r" b="b"/>
            <a:pathLst>
              <a:path w="306704" h="844550">
                <a:moveTo>
                  <a:pt x="306324" y="0"/>
                </a:moveTo>
                <a:lnTo>
                  <a:pt x="211074" y="0"/>
                </a:lnTo>
                <a:lnTo>
                  <a:pt x="0" y="422147"/>
                </a:lnTo>
                <a:lnTo>
                  <a:pt x="211074" y="844295"/>
                </a:lnTo>
                <a:lnTo>
                  <a:pt x="306324" y="844295"/>
                </a:lnTo>
                <a:lnTo>
                  <a:pt x="306324" y="0"/>
                </a:lnTo>
                <a:close/>
              </a:path>
            </a:pathLst>
          </a:custGeom>
          <a:solidFill>
            <a:srgbClr val="BE9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11885676" y="6356603"/>
            <a:ext cx="306705" cy="501650"/>
          </a:xfrm>
          <a:custGeom>
            <a:avLst/>
            <a:gdLst/>
            <a:ahLst/>
            <a:cxnLst/>
            <a:rect l="l" t="t" r="r" b="b"/>
            <a:pathLst>
              <a:path w="306704" h="501650">
                <a:moveTo>
                  <a:pt x="306324" y="0"/>
                </a:moveTo>
                <a:lnTo>
                  <a:pt x="211074" y="0"/>
                </a:lnTo>
                <a:lnTo>
                  <a:pt x="0" y="422148"/>
                </a:lnTo>
                <a:lnTo>
                  <a:pt x="39622" y="501392"/>
                </a:lnTo>
                <a:lnTo>
                  <a:pt x="306324" y="501392"/>
                </a:lnTo>
                <a:lnTo>
                  <a:pt x="306324" y="0"/>
                </a:lnTo>
                <a:close/>
              </a:path>
            </a:pathLst>
          </a:custGeom>
          <a:solidFill>
            <a:srgbClr val="BE9000">
              <a:alpha val="5490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g object 48"/>
          <p:cNvSpPr/>
          <p:nvPr/>
        </p:nvSpPr>
        <p:spPr>
          <a:xfrm>
            <a:off x="11885676" y="461772"/>
            <a:ext cx="306705" cy="844550"/>
          </a:xfrm>
          <a:custGeom>
            <a:avLst/>
            <a:gdLst/>
            <a:ahLst/>
            <a:cxnLst/>
            <a:rect l="l" t="t" r="r" b="b"/>
            <a:pathLst>
              <a:path w="306704" h="844550">
                <a:moveTo>
                  <a:pt x="306324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5"/>
                </a:lnTo>
                <a:lnTo>
                  <a:pt x="306324" y="844295"/>
                </a:lnTo>
                <a:lnTo>
                  <a:pt x="306324" y="0"/>
                </a:lnTo>
                <a:close/>
              </a:path>
            </a:pathLst>
          </a:custGeom>
          <a:solidFill>
            <a:srgbClr val="BE9000">
              <a:alpha val="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9" name="bg object 4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7883" y="0"/>
            <a:ext cx="10834115" cy="1121664"/>
          </a:xfrm>
          <a:prstGeom prst="rect">
            <a:avLst/>
          </a:prstGeom>
        </p:spPr>
      </p:pic>
      <p:sp>
        <p:nvSpPr>
          <p:cNvPr id="50" name="bg object 50"/>
          <p:cNvSpPr/>
          <p:nvPr/>
        </p:nvSpPr>
        <p:spPr>
          <a:xfrm>
            <a:off x="1383791" y="0"/>
            <a:ext cx="10808335" cy="1045844"/>
          </a:xfrm>
          <a:custGeom>
            <a:avLst/>
            <a:gdLst/>
            <a:ahLst/>
            <a:cxnLst/>
            <a:rect l="l" t="t" r="r" b="b"/>
            <a:pathLst>
              <a:path w="10808335" h="1045844">
                <a:moveTo>
                  <a:pt x="10808207" y="0"/>
                </a:moveTo>
                <a:lnTo>
                  <a:pt x="458128" y="0"/>
                </a:lnTo>
                <a:lnTo>
                  <a:pt x="0" y="1045463"/>
                </a:lnTo>
                <a:lnTo>
                  <a:pt x="10808207" y="1045463"/>
                </a:lnTo>
                <a:lnTo>
                  <a:pt x="10808207" y="0"/>
                </a:lnTo>
                <a:close/>
              </a:path>
            </a:pathLst>
          </a:custGeom>
          <a:solidFill>
            <a:srgbClr val="7E5F00">
              <a:alpha val="8392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1" name="bg object 5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549908" cy="1121664"/>
          </a:xfrm>
          <a:prstGeom prst="rect">
            <a:avLst/>
          </a:prstGeom>
        </p:spPr>
      </p:pic>
      <p:sp>
        <p:nvSpPr>
          <p:cNvPr id="52" name="bg object 52"/>
          <p:cNvSpPr/>
          <p:nvPr/>
        </p:nvSpPr>
        <p:spPr>
          <a:xfrm>
            <a:off x="0" y="0"/>
            <a:ext cx="1459230" cy="1045844"/>
          </a:xfrm>
          <a:custGeom>
            <a:avLst/>
            <a:gdLst/>
            <a:ahLst/>
            <a:cxnLst/>
            <a:rect l="l" t="t" r="r" b="b"/>
            <a:pathLst>
              <a:path w="1459230" h="1045844">
                <a:moveTo>
                  <a:pt x="1459014" y="0"/>
                </a:moveTo>
                <a:lnTo>
                  <a:pt x="0" y="0"/>
                </a:lnTo>
                <a:lnTo>
                  <a:pt x="0" y="1045463"/>
                </a:lnTo>
                <a:lnTo>
                  <a:pt x="1000848" y="1045463"/>
                </a:lnTo>
                <a:lnTo>
                  <a:pt x="1459014" y="0"/>
                </a:lnTo>
                <a:close/>
              </a:path>
            </a:pathLst>
          </a:custGeom>
          <a:solidFill>
            <a:srgbClr val="843B0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85699" y="203707"/>
            <a:ext cx="11620601" cy="559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0"/>
                </a:moveTo>
                <a:lnTo>
                  <a:pt x="0" y="0"/>
                </a:lnTo>
                <a:lnTo>
                  <a:pt x="0" y="6857996"/>
                </a:lnTo>
                <a:lnTo>
                  <a:pt x="12191999" y="6857996"/>
                </a:lnTo>
                <a:lnTo>
                  <a:pt x="12191999" y="0"/>
                </a:lnTo>
                <a:close/>
              </a:path>
            </a:pathLst>
          </a:custGeom>
          <a:solidFill>
            <a:srgbClr val="FFF1CC">
              <a:alpha val="749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0373868" y="0"/>
            <a:ext cx="980440" cy="460375"/>
          </a:xfrm>
          <a:custGeom>
            <a:avLst/>
            <a:gdLst/>
            <a:ahLst/>
            <a:cxnLst/>
            <a:rect l="l" t="t" r="r" b="b"/>
            <a:pathLst>
              <a:path w="980440" h="460375">
                <a:moveTo>
                  <a:pt x="960881" y="0"/>
                </a:moveTo>
                <a:lnTo>
                  <a:pt x="19050" y="0"/>
                </a:lnTo>
                <a:lnTo>
                  <a:pt x="0" y="38100"/>
                </a:lnTo>
                <a:lnTo>
                  <a:pt x="211074" y="460248"/>
                </a:lnTo>
                <a:lnTo>
                  <a:pt x="768857" y="460248"/>
                </a:lnTo>
                <a:lnTo>
                  <a:pt x="979931" y="38100"/>
                </a:lnTo>
                <a:lnTo>
                  <a:pt x="960881" y="0"/>
                </a:lnTo>
                <a:close/>
              </a:path>
            </a:pathLst>
          </a:custGeom>
          <a:solidFill>
            <a:srgbClr val="BE9000">
              <a:alpha val="196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372344" y="461772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5"/>
                </a:lnTo>
                <a:lnTo>
                  <a:pt x="768857" y="844295"/>
                </a:lnTo>
                <a:lnTo>
                  <a:pt x="979931" y="422148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392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372344" y="1306067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768857" y="844296"/>
                </a:lnTo>
                <a:lnTo>
                  <a:pt x="979931" y="422148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0372344" y="2150364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768857" y="844296"/>
                </a:lnTo>
                <a:lnTo>
                  <a:pt x="979931" y="422148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784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0372344" y="2991611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5"/>
                </a:lnTo>
                <a:lnTo>
                  <a:pt x="768857" y="844295"/>
                </a:lnTo>
                <a:lnTo>
                  <a:pt x="979931" y="422148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1215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373868" y="3832859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7"/>
                </a:lnTo>
                <a:lnTo>
                  <a:pt x="211074" y="844295"/>
                </a:lnTo>
                <a:lnTo>
                  <a:pt x="768857" y="844295"/>
                </a:lnTo>
                <a:lnTo>
                  <a:pt x="979931" y="422147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1490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373868" y="4677155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768857" y="844296"/>
                </a:lnTo>
                <a:lnTo>
                  <a:pt x="979931" y="422148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0373868" y="5512308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7"/>
                </a:lnTo>
                <a:lnTo>
                  <a:pt x="211074" y="844295"/>
                </a:lnTo>
                <a:lnTo>
                  <a:pt x="768857" y="844295"/>
                </a:lnTo>
                <a:lnTo>
                  <a:pt x="979931" y="422147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0372344" y="6356603"/>
            <a:ext cx="980440" cy="501650"/>
          </a:xfrm>
          <a:custGeom>
            <a:avLst/>
            <a:gdLst/>
            <a:ahLst/>
            <a:cxnLst/>
            <a:rect l="l" t="t" r="r" b="b"/>
            <a:pathLst>
              <a:path w="980440" h="501650">
                <a:moveTo>
                  <a:pt x="768857" y="0"/>
                </a:moveTo>
                <a:lnTo>
                  <a:pt x="211074" y="0"/>
                </a:lnTo>
                <a:lnTo>
                  <a:pt x="0" y="422146"/>
                </a:lnTo>
                <a:lnTo>
                  <a:pt x="39622" y="501392"/>
                </a:lnTo>
                <a:lnTo>
                  <a:pt x="940309" y="501392"/>
                </a:lnTo>
                <a:lnTo>
                  <a:pt x="979931" y="422146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3490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11324844" y="0"/>
            <a:ext cx="601980" cy="44450"/>
          </a:xfrm>
          <a:custGeom>
            <a:avLst/>
            <a:gdLst/>
            <a:ahLst/>
            <a:cxnLst/>
            <a:rect l="l" t="t" r="r" b="b"/>
            <a:pathLst>
              <a:path w="601979" h="44450">
                <a:moveTo>
                  <a:pt x="601979" y="0"/>
                </a:moveTo>
                <a:lnTo>
                  <a:pt x="0" y="0"/>
                </a:lnTo>
                <a:lnTo>
                  <a:pt x="22098" y="44196"/>
                </a:lnTo>
                <a:lnTo>
                  <a:pt x="579881" y="44196"/>
                </a:lnTo>
                <a:lnTo>
                  <a:pt x="601979" y="0"/>
                </a:lnTo>
                <a:close/>
              </a:path>
            </a:pathLst>
          </a:custGeom>
          <a:solidFill>
            <a:srgbClr val="BE9000">
              <a:alpha val="196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11137392" y="32003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768857" y="844296"/>
                </a:lnTo>
                <a:lnTo>
                  <a:pt x="979931" y="422148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313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11135868" y="877824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768857" y="844296"/>
                </a:lnTo>
                <a:lnTo>
                  <a:pt x="979931" y="422148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70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11135868" y="1722120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7"/>
                </a:lnTo>
                <a:lnTo>
                  <a:pt x="211074" y="844295"/>
                </a:lnTo>
                <a:lnTo>
                  <a:pt x="768857" y="844295"/>
                </a:lnTo>
                <a:lnTo>
                  <a:pt x="979931" y="422147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1215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11131296" y="2566415"/>
            <a:ext cx="984885" cy="1684020"/>
          </a:xfrm>
          <a:custGeom>
            <a:avLst/>
            <a:gdLst/>
            <a:ahLst/>
            <a:cxnLst/>
            <a:rect l="l" t="t" r="r" b="b"/>
            <a:pathLst>
              <a:path w="984884" h="1684020">
                <a:moveTo>
                  <a:pt x="984504" y="422148"/>
                </a:moveTo>
                <a:lnTo>
                  <a:pt x="773430" y="0"/>
                </a:lnTo>
                <a:lnTo>
                  <a:pt x="215646" y="0"/>
                </a:lnTo>
                <a:lnTo>
                  <a:pt x="4572" y="422148"/>
                </a:lnTo>
                <a:lnTo>
                  <a:pt x="213360" y="839724"/>
                </a:lnTo>
                <a:lnTo>
                  <a:pt x="211074" y="839724"/>
                </a:lnTo>
                <a:lnTo>
                  <a:pt x="0" y="1261872"/>
                </a:lnTo>
                <a:lnTo>
                  <a:pt x="211074" y="1684020"/>
                </a:lnTo>
                <a:lnTo>
                  <a:pt x="768858" y="1684020"/>
                </a:lnTo>
                <a:lnTo>
                  <a:pt x="979932" y="1261872"/>
                </a:lnTo>
                <a:lnTo>
                  <a:pt x="771144" y="844296"/>
                </a:lnTo>
                <a:lnTo>
                  <a:pt x="773430" y="844296"/>
                </a:lnTo>
                <a:lnTo>
                  <a:pt x="984504" y="422148"/>
                </a:lnTo>
                <a:close/>
              </a:path>
            </a:pathLst>
          </a:custGeom>
          <a:solidFill>
            <a:srgbClr val="BE9000">
              <a:alpha val="1490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11131296" y="4250435"/>
            <a:ext cx="978535" cy="844550"/>
          </a:xfrm>
          <a:custGeom>
            <a:avLst/>
            <a:gdLst/>
            <a:ahLst/>
            <a:cxnLst/>
            <a:rect l="l" t="t" r="r" b="b"/>
            <a:pathLst>
              <a:path w="978534" h="844550">
                <a:moveTo>
                  <a:pt x="767333" y="0"/>
                </a:moveTo>
                <a:lnTo>
                  <a:pt x="211074" y="0"/>
                </a:lnTo>
                <a:lnTo>
                  <a:pt x="0" y="422147"/>
                </a:lnTo>
                <a:lnTo>
                  <a:pt x="211074" y="844295"/>
                </a:lnTo>
                <a:lnTo>
                  <a:pt x="767333" y="844295"/>
                </a:lnTo>
                <a:lnTo>
                  <a:pt x="978407" y="422147"/>
                </a:lnTo>
                <a:lnTo>
                  <a:pt x="767333" y="0"/>
                </a:lnTo>
                <a:close/>
              </a:path>
            </a:pathLst>
          </a:custGeom>
          <a:solidFill>
            <a:srgbClr val="BE9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11131296" y="5094732"/>
            <a:ext cx="978535" cy="844550"/>
          </a:xfrm>
          <a:custGeom>
            <a:avLst/>
            <a:gdLst/>
            <a:ahLst/>
            <a:cxnLst/>
            <a:rect l="l" t="t" r="r" b="b"/>
            <a:pathLst>
              <a:path w="978534" h="844550">
                <a:moveTo>
                  <a:pt x="767333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767333" y="844296"/>
                </a:lnTo>
                <a:lnTo>
                  <a:pt x="978407" y="422148"/>
                </a:lnTo>
                <a:lnTo>
                  <a:pt x="767333" y="0"/>
                </a:lnTo>
                <a:close/>
              </a:path>
            </a:pathLst>
          </a:custGeom>
          <a:solidFill>
            <a:srgbClr val="BE9000">
              <a:alpha val="2784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11131296" y="5929884"/>
            <a:ext cx="978535" cy="844550"/>
          </a:xfrm>
          <a:custGeom>
            <a:avLst/>
            <a:gdLst/>
            <a:ahLst/>
            <a:cxnLst/>
            <a:rect l="l" t="t" r="r" b="b"/>
            <a:pathLst>
              <a:path w="978534" h="844550">
                <a:moveTo>
                  <a:pt x="767333" y="0"/>
                </a:moveTo>
                <a:lnTo>
                  <a:pt x="211074" y="0"/>
                </a:lnTo>
                <a:lnTo>
                  <a:pt x="0" y="422147"/>
                </a:lnTo>
                <a:lnTo>
                  <a:pt x="211074" y="844295"/>
                </a:lnTo>
                <a:lnTo>
                  <a:pt x="767333" y="844295"/>
                </a:lnTo>
                <a:lnTo>
                  <a:pt x="978407" y="422147"/>
                </a:lnTo>
                <a:lnTo>
                  <a:pt x="767333" y="0"/>
                </a:lnTo>
                <a:close/>
              </a:path>
            </a:pathLst>
          </a:custGeom>
          <a:solidFill>
            <a:srgbClr val="BE9000">
              <a:alpha val="3490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11299699" y="6775704"/>
            <a:ext cx="638810" cy="82550"/>
          </a:xfrm>
          <a:custGeom>
            <a:avLst/>
            <a:gdLst/>
            <a:ahLst/>
            <a:cxnLst/>
            <a:rect l="l" t="t" r="r" b="b"/>
            <a:pathLst>
              <a:path w="638809" h="82550">
                <a:moveTo>
                  <a:pt x="597406" y="0"/>
                </a:moveTo>
                <a:lnTo>
                  <a:pt x="41146" y="0"/>
                </a:lnTo>
                <a:lnTo>
                  <a:pt x="0" y="82293"/>
                </a:lnTo>
                <a:lnTo>
                  <a:pt x="638553" y="82293"/>
                </a:lnTo>
                <a:lnTo>
                  <a:pt x="597406" y="0"/>
                </a:lnTo>
                <a:close/>
              </a:path>
            </a:pathLst>
          </a:custGeom>
          <a:solidFill>
            <a:srgbClr val="BE9000">
              <a:alpha val="4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9614916" y="3413759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7"/>
                </a:lnTo>
                <a:lnTo>
                  <a:pt x="211074" y="844295"/>
                </a:lnTo>
                <a:lnTo>
                  <a:pt x="768857" y="844295"/>
                </a:lnTo>
                <a:lnTo>
                  <a:pt x="979931" y="422147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196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9613392" y="4258055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768857" y="844296"/>
                </a:lnTo>
                <a:lnTo>
                  <a:pt x="979931" y="422148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588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9613392" y="5102352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768857" y="844296"/>
                </a:lnTo>
                <a:lnTo>
                  <a:pt x="979931" y="422148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1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9613392" y="5937503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768857" y="844296"/>
                </a:lnTo>
                <a:lnTo>
                  <a:pt x="979931" y="422148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1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9787129" y="6783322"/>
            <a:ext cx="631190" cy="74930"/>
          </a:xfrm>
          <a:custGeom>
            <a:avLst/>
            <a:gdLst/>
            <a:ahLst/>
            <a:cxnLst/>
            <a:rect l="l" t="t" r="r" b="b"/>
            <a:pathLst>
              <a:path w="631190" h="74929">
                <a:moveTo>
                  <a:pt x="593596" y="0"/>
                </a:moveTo>
                <a:lnTo>
                  <a:pt x="37336" y="0"/>
                </a:lnTo>
                <a:lnTo>
                  <a:pt x="0" y="74674"/>
                </a:lnTo>
                <a:lnTo>
                  <a:pt x="630933" y="74674"/>
                </a:lnTo>
                <a:lnTo>
                  <a:pt x="593596" y="0"/>
                </a:lnTo>
                <a:close/>
              </a:path>
            </a:pathLst>
          </a:custGeom>
          <a:solidFill>
            <a:srgbClr val="BE9000">
              <a:alpha val="1490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11885676" y="0"/>
            <a:ext cx="306705" cy="460375"/>
          </a:xfrm>
          <a:custGeom>
            <a:avLst/>
            <a:gdLst/>
            <a:ahLst/>
            <a:cxnLst/>
            <a:rect l="l" t="t" r="r" b="b"/>
            <a:pathLst>
              <a:path w="306704" h="460375">
                <a:moveTo>
                  <a:pt x="306324" y="0"/>
                </a:moveTo>
                <a:lnTo>
                  <a:pt x="19050" y="0"/>
                </a:lnTo>
                <a:lnTo>
                  <a:pt x="0" y="38100"/>
                </a:lnTo>
                <a:lnTo>
                  <a:pt x="211074" y="460248"/>
                </a:lnTo>
                <a:lnTo>
                  <a:pt x="306324" y="460248"/>
                </a:lnTo>
                <a:lnTo>
                  <a:pt x="306324" y="0"/>
                </a:lnTo>
                <a:close/>
              </a:path>
            </a:pathLst>
          </a:custGeom>
          <a:solidFill>
            <a:srgbClr val="BE9000">
              <a:alpha val="313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11885676" y="1306067"/>
            <a:ext cx="306705" cy="844550"/>
          </a:xfrm>
          <a:custGeom>
            <a:avLst/>
            <a:gdLst/>
            <a:ahLst/>
            <a:cxnLst/>
            <a:rect l="l" t="t" r="r" b="b"/>
            <a:pathLst>
              <a:path w="306704" h="844550">
                <a:moveTo>
                  <a:pt x="306324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306324" y="844296"/>
                </a:lnTo>
                <a:lnTo>
                  <a:pt x="306324" y="0"/>
                </a:lnTo>
                <a:close/>
              </a:path>
            </a:pathLst>
          </a:custGeom>
          <a:solidFill>
            <a:srgbClr val="BE9000">
              <a:alpha val="1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11885676" y="2150364"/>
            <a:ext cx="306705" cy="844550"/>
          </a:xfrm>
          <a:custGeom>
            <a:avLst/>
            <a:gdLst/>
            <a:ahLst/>
            <a:cxnLst/>
            <a:rect l="l" t="t" r="r" b="b"/>
            <a:pathLst>
              <a:path w="306704" h="844550">
                <a:moveTo>
                  <a:pt x="306324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306324" y="844296"/>
                </a:lnTo>
                <a:lnTo>
                  <a:pt x="306324" y="0"/>
                </a:lnTo>
                <a:close/>
              </a:path>
            </a:pathLst>
          </a:custGeom>
          <a:solidFill>
            <a:srgbClr val="BE9000">
              <a:alpha val="1490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11885676" y="2991611"/>
            <a:ext cx="306705" cy="844550"/>
          </a:xfrm>
          <a:custGeom>
            <a:avLst/>
            <a:gdLst/>
            <a:ahLst/>
            <a:cxnLst/>
            <a:rect l="l" t="t" r="r" b="b"/>
            <a:pathLst>
              <a:path w="306704" h="844550">
                <a:moveTo>
                  <a:pt x="306324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5"/>
                </a:lnTo>
                <a:lnTo>
                  <a:pt x="306324" y="844295"/>
                </a:lnTo>
                <a:lnTo>
                  <a:pt x="306324" y="0"/>
                </a:lnTo>
                <a:close/>
              </a:path>
            </a:pathLst>
          </a:custGeom>
          <a:solidFill>
            <a:srgbClr val="BE9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g object 44"/>
          <p:cNvSpPr/>
          <p:nvPr/>
        </p:nvSpPr>
        <p:spPr>
          <a:xfrm>
            <a:off x="11885676" y="3832859"/>
            <a:ext cx="306705" cy="844550"/>
          </a:xfrm>
          <a:custGeom>
            <a:avLst/>
            <a:gdLst/>
            <a:ahLst/>
            <a:cxnLst/>
            <a:rect l="l" t="t" r="r" b="b"/>
            <a:pathLst>
              <a:path w="306704" h="844550">
                <a:moveTo>
                  <a:pt x="306324" y="0"/>
                </a:moveTo>
                <a:lnTo>
                  <a:pt x="211074" y="0"/>
                </a:lnTo>
                <a:lnTo>
                  <a:pt x="0" y="422147"/>
                </a:lnTo>
                <a:lnTo>
                  <a:pt x="211074" y="844295"/>
                </a:lnTo>
                <a:lnTo>
                  <a:pt x="306324" y="844295"/>
                </a:lnTo>
                <a:lnTo>
                  <a:pt x="306324" y="0"/>
                </a:lnTo>
                <a:close/>
              </a:path>
            </a:pathLst>
          </a:custGeom>
          <a:solidFill>
            <a:srgbClr val="BE9000">
              <a:alpha val="2588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g object 45"/>
          <p:cNvSpPr/>
          <p:nvPr/>
        </p:nvSpPr>
        <p:spPr>
          <a:xfrm>
            <a:off x="11885676" y="4677155"/>
            <a:ext cx="306705" cy="844550"/>
          </a:xfrm>
          <a:custGeom>
            <a:avLst/>
            <a:gdLst/>
            <a:ahLst/>
            <a:cxnLst/>
            <a:rect l="l" t="t" r="r" b="b"/>
            <a:pathLst>
              <a:path w="306704" h="844550">
                <a:moveTo>
                  <a:pt x="306324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306324" y="844296"/>
                </a:lnTo>
                <a:lnTo>
                  <a:pt x="306324" y="0"/>
                </a:lnTo>
                <a:close/>
              </a:path>
            </a:pathLst>
          </a:custGeom>
          <a:solidFill>
            <a:srgbClr val="BE9000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11885676" y="5512308"/>
            <a:ext cx="306705" cy="844550"/>
          </a:xfrm>
          <a:custGeom>
            <a:avLst/>
            <a:gdLst/>
            <a:ahLst/>
            <a:cxnLst/>
            <a:rect l="l" t="t" r="r" b="b"/>
            <a:pathLst>
              <a:path w="306704" h="844550">
                <a:moveTo>
                  <a:pt x="306324" y="0"/>
                </a:moveTo>
                <a:lnTo>
                  <a:pt x="211074" y="0"/>
                </a:lnTo>
                <a:lnTo>
                  <a:pt x="0" y="422147"/>
                </a:lnTo>
                <a:lnTo>
                  <a:pt x="211074" y="844295"/>
                </a:lnTo>
                <a:lnTo>
                  <a:pt x="306324" y="844295"/>
                </a:lnTo>
                <a:lnTo>
                  <a:pt x="306324" y="0"/>
                </a:lnTo>
                <a:close/>
              </a:path>
            </a:pathLst>
          </a:custGeom>
          <a:solidFill>
            <a:srgbClr val="BE9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11885676" y="6356603"/>
            <a:ext cx="306705" cy="501650"/>
          </a:xfrm>
          <a:custGeom>
            <a:avLst/>
            <a:gdLst/>
            <a:ahLst/>
            <a:cxnLst/>
            <a:rect l="l" t="t" r="r" b="b"/>
            <a:pathLst>
              <a:path w="306704" h="501650">
                <a:moveTo>
                  <a:pt x="306324" y="0"/>
                </a:moveTo>
                <a:lnTo>
                  <a:pt x="211074" y="0"/>
                </a:lnTo>
                <a:lnTo>
                  <a:pt x="0" y="422148"/>
                </a:lnTo>
                <a:lnTo>
                  <a:pt x="39622" y="501392"/>
                </a:lnTo>
                <a:lnTo>
                  <a:pt x="306324" y="501392"/>
                </a:lnTo>
                <a:lnTo>
                  <a:pt x="306324" y="0"/>
                </a:lnTo>
                <a:close/>
              </a:path>
            </a:pathLst>
          </a:custGeom>
          <a:solidFill>
            <a:srgbClr val="BE9000">
              <a:alpha val="5490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g object 48"/>
          <p:cNvSpPr/>
          <p:nvPr/>
        </p:nvSpPr>
        <p:spPr>
          <a:xfrm>
            <a:off x="11885676" y="461772"/>
            <a:ext cx="306705" cy="844550"/>
          </a:xfrm>
          <a:custGeom>
            <a:avLst/>
            <a:gdLst/>
            <a:ahLst/>
            <a:cxnLst/>
            <a:rect l="l" t="t" r="r" b="b"/>
            <a:pathLst>
              <a:path w="306704" h="844550">
                <a:moveTo>
                  <a:pt x="306324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5"/>
                </a:lnTo>
                <a:lnTo>
                  <a:pt x="306324" y="844295"/>
                </a:lnTo>
                <a:lnTo>
                  <a:pt x="306324" y="0"/>
                </a:lnTo>
                <a:close/>
              </a:path>
            </a:pathLst>
          </a:custGeom>
          <a:solidFill>
            <a:srgbClr val="BE9000">
              <a:alpha val="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9" name="bg object 4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7883" y="0"/>
            <a:ext cx="10834115" cy="1121664"/>
          </a:xfrm>
          <a:prstGeom prst="rect">
            <a:avLst/>
          </a:prstGeom>
        </p:spPr>
      </p:pic>
      <p:sp>
        <p:nvSpPr>
          <p:cNvPr id="50" name="bg object 50"/>
          <p:cNvSpPr/>
          <p:nvPr/>
        </p:nvSpPr>
        <p:spPr>
          <a:xfrm>
            <a:off x="1383791" y="0"/>
            <a:ext cx="10808335" cy="1045844"/>
          </a:xfrm>
          <a:custGeom>
            <a:avLst/>
            <a:gdLst/>
            <a:ahLst/>
            <a:cxnLst/>
            <a:rect l="l" t="t" r="r" b="b"/>
            <a:pathLst>
              <a:path w="10808335" h="1045844">
                <a:moveTo>
                  <a:pt x="10808207" y="0"/>
                </a:moveTo>
                <a:lnTo>
                  <a:pt x="458128" y="0"/>
                </a:lnTo>
                <a:lnTo>
                  <a:pt x="0" y="1045463"/>
                </a:lnTo>
                <a:lnTo>
                  <a:pt x="10808207" y="1045463"/>
                </a:lnTo>
                <a:lnTo>
                  <a:pt x="10808207" y="0"/>
                </a:lnTo>
                <a:close/>
              </a:path>
            </a:pathLst>
          </a:custGeom>
          <a:solidFill>
            <a:srgbClr val="7E5F00">
              <a:alpha val="8392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1" name="bg object 5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549908" cy="1121664"/>
          </a:xfrm>
          <a:prstGeom prst="rect">
            <a:avLst/>
          </a:prstGeom>
        </p:spPr>
      </p:pic>
      <p:sp>
        <p:nvSpPr>
          <p:cNvPr id="52" name="bg object 52"/>
          <p:cNvSpPr/>
          <p:nvPr/>
        </p:nvSpPr>
        <p:spPr>
          <a:xfrm>
            <a:off x="0" y="0"/>
            <a:ext cx="1459230" cy="1045844"/>
          </a:xfrm>
          <a:custGeom>
            <a:avLst/>
            <a:gdLst/>
            <a:ahLst/>
            <a:cxnLst/>
            <a:rect l="l" t="t" r="r" b="b"/>
            <a:pathLst>
              <a:path w="1459230" h="1045844">
                <a:moveTo>
                  <a:pt x="1459014" y="0"/>
                </a:moveTo>
                <a:lnTo>
                  <a:pt x="0" y="0"/>
                </a:lnTo>
                <a:lnTo>
                  <a:pt x="0" y="1045463"/>
                </a:lnTo>
                <a:lnTo>
                  <a:pt x="1000848" y="1045463"/>
                </a:lnTo>
                <a:lnTo>
                  <a:pt x="1459014" y="0"/>
                </a:lnTo>
                <a:close/>
              </a:path>
            </a:pathLst>
          </a:custGeom>
          <a:solidFill>
            <a:srgbClr val="843B0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tx1"/>
                </a:solidFill>
                <a:latin typeface="함초롬돋움"/>
                <a:cs typeface="함초롬돋움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0"/>
                </a:moveTo>
                <a:lnTo>
                  <a:pt x="0" y="0"/>
                </a:lnTo>
                <a:lnTo>
                  <a:pt x="0" y="6857996"/>
                </a:lnTo>
                <a:lnTo>
                  <a:pt x="12191999" y="6857996"/>
                </a:lnTo>
                <a:lnTo>
                  <a:pt x="12191999" y="0"/>
                </a:lnTo>
                <a:close/>
              </a:path>
            </a:pathLst>
          </a:custGeom>
          <a:solidFill>
            <a:srgbClr val="FFF1CC">
              <a:alpha val="749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0373868" y="0"/>
            <a:ext cx="980440" cy="460375"/>
          </a:xfrm>
          <a:custGeom>
            <a:avLst/>
            <a:gdLst/>
            <a:ahLst/>
            <a:cxnLst/>
            <a:rect l="l" t="t" r="r" b="b"/>
            <a:pathLst>
              <a:path w="980440" h="460375">
                <a:moveTo>
                  <a:pt x="960881" y="0"/>
                </a:moveTo>
                <a:lnTo>
                  <a:pt x="19050" y="0"/>
                </a:lnTo>
                <a:lnTo>
                  <a:pt x="0" y="38100"/>
                </a:lnTo>
                <a:lnTo>
                  <a:pt x="211074" y="460248"/>
                </a:lnTo>
                <a:lnTo>
                  <a:pt x="768857" y="460248"/>
                </a:lnTo>
                <a:lnTo>
                  <a:pt x="979931" y="38100"/>
                </a:lnTo>
                <a:lnTo>
                  <a:pt x="960881" y="0"/>
                </a:lnTo>
                <a:close/>
              </a:path>
            </a:pathLst>
          </a:custGeom>
          <a:solidFill>
            <a:srgbClr val="BE9000">
              <a:alpha val="196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372344" y="461772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5"/>
                </a:lnTo>
                <a:lnTo>
                  <a:pt x="768857" y="844295"/>
                </a:lnTo>
                <a:lnTo>
                  <a:pt x="979931" y="422148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392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372344" y="1306067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768857" y="844296"/>
                </a:lnTo>
                <a:lnTo>
                  <a:pt x="979931" y="422148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0372344" y="2150364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768857" y="844296"/>
                </a:lnTo>
                <a:lnTo>
                  <a:pt x="979931" y="422148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784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0372344" y="2991611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5"/>
                </a:lnTo>
                <a:lnTo>
                  <a:pt x="768857" y="844295"/>
                </a:lnTo>
                <a:lnTo>
                  <a:pt x="979931" y="422148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1215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373868" y="3832859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7"/>
                </a:lnTo>
                <a:lnTo>
                  <a:pt x="211074" y="844295"/>
                </a:lnTo>
                <a:lnTo>
                  <a:pt x="768857" y="844295"/>
                </a:lnTo>
                <a:lnTo>
                  <a:pt x="979931" y="422147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1490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373868" y="4677155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768857" y="844296"/>
                </a:lnTo>
                <a:lnTo>
                  <a:pt x="979931" y="422148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0373868" y="5512308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7"/>
                </a:lnTo>
                <a:lnTo>
                  <a:pt x="211074" y="844295"/>
                </a:lnTo>
                <a:lnTo>
                  <a:pt x="768857" y="844295"/>
                </a:lnTo>
                <a:lnTo>
                  <a:pt x="979931" y="422147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0372344" y="6356603"/>
            <a:ext cx="980440" cy="501650"/>
          </a:xfrm>
          <a:custGeom>
            <a:avLst/>
            <a:gdLst/>
            <a:ahLst/>
            <a:cxnLst/>
            <a:rect l="l" t="t" r="r" b="b"/>
            <a:pathLst>
              <a:path w="980440" h="501650">
                <a:moveTo>
                  <a:pt x="768857" y="0"/>
                </a:moveTo>
                <a:lnTo>
                  <a:pt x="211074" y="0"/>
                </a:lnTo>
                <a:lnTo>
                  <a:pt x="0" y="422146"/>
                </a:lnTo>
                <a:lnTo>
                  <a:pt x="39622" y="501392"/>
                </a:lnTo>
                <a:lnTo>
                  <a:pt x="940309" y="501392"/>
                </a:lnTo>
                <a:lnTo>
                  <a:pt x="979931" y="422146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3490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11324844" y="0"/>
            <a:ext cx="601980" cy="44450"/>
          </a:xfrm>
          <a:custGeom>
            <a:avLst/>
            <a:gdLst/>
            <a:ahLst/>
            <a:cxnLst/>
            <a:rect l="l" t="t" r="r" b="b"/>
            <a:pathLst>
              <a:path w="601979" h="44450">
                <a:moveTo>
                  <a:pt x="601979" y="0"/>
                </a:moveTo>
                <a:lnTo>
                  <a:pt x="0" y="0"/>
                </a:lnTo>
                <a:lnTo>
                  <a:pt x="22098" y="44196"/>
                </a:lnTo>
                <a:lnTo>
                  <a:pt x="579881" y="44196"/>
                </a:lnTo>
                <a:lnTo>
                  <a:pt x="601979" y="0"/>
                </a:lnTo>
                <a:close/>
              </a:path>
            </a:pathLst>
          </a:custGeom>
          <a:solidFill>
            <a:srgbClr val="BE9000">
              <a:alpha val="196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11137392" y="32003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768857" y="844296"/>
                </a:lnTo>
                <a:lnTo>
                  <a:pt x="979931" y="422148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313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11135868" y="877824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768857" y="844296"/>
                </a:lnTo>
                <a:lnTo>
                  <a:pt x="979931" y="422148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70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11135868" y="1722120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7"/>
                </a:lnTo>
                <a:lnTo>
                  <a:pt x="211074" y="844295"/>
                </a:lnTo>
                <a:lnTo>
                  <a:pt x="768857" y="844295"/>
                </a:lnTo>
                <a:lnTo>
                  <a:pt x="979931" y="422147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1215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11131296" y="2566415"/>
            <a:ext cx="984885" cy="1684020"/>
          </a:xfrm>
          <a:custGeom>
            <a:avLst/>
            <a:gdLst/>
            <a:ahLst/>
            <a:cxnLst/>
            <a:rect l="l" t="t" r="r" b="b"/>
            <a:pathLst>
              <a:path w="984884" h="1684020">
                <a:moveTo>
                  <a:pt x="984504" y="422148"/>
                </a:moveTo>
                <a:lnTo>
                  <a:pt x="773430" y="0"/>
                </a:lnTo>
                <a:lnTo>
                  <a:pt x="215646" y="0"/>
                </a:lnTo>
                <a:lnTo>
                  <a:pt x="4572" y="422148"/>
                </a:lnTo>
                <a:lnTo>
                  <a:pt x="213360" y="839724"/>
                </a:lnTo>
                <a:lnTo>
                  <a:pt x="211074" y="839724"/>
                </a:lnTo>
                <a:lnTo>
                  <a:pt x="0" y="1261872"/>
                </a:lnTo>
                <a:lnTo>
                  <a:pt x="211074" y="1684020"/>
                </a:lnTo>
                <a:lnTo>
                  <a:pt x="768858" y="1684020"/>
                </a:lnTo>
                <a:lnTo>
                  <a:pt x="979932" y="1261872"/>
                </a:lnTo>
                <a:lnTo>
                  <a:pt x="771144" y="844296"/>
                </a:lnTo>
                <a:lnTo>
                  <a:pt x="773430" y="844296"/>
                </a:lnTo>
                <a:lnTo>
                  <a:pt x="984504" y="422148"/>
                </a:lnTo>
                <a:close/>
              </a:path>
            </a:pathLst>
          </a:custGeom>
          <a:solidFill>
            <a:srgbClr val="BE9000">
              <a:alpha val="1490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11131296" y="4250435"/>
            <a:ext cx="978535" cy="844550"/>
          </a:xfrm>
          <a:custGeom>
            <a:avLst/>
            <a:gdLst/>
            <a:ahLst/>
            <a:cxnLst/>
            <a:rect l="l" t="t" r="r" b="b"/>
            <a:pathLst>
              <a:path w="978534" h="844550">
                <a:moveTo>
                  <a:pt x="767333" y="0"/>
                </a:moveTo>
                <a:lnTo>
                  <a:pt x="211074" y="0"/>
                </a:lnTo>
                <a:lnTo>
                  <a:pt x="0" y="422147"/>
                </a:lnTo>
                <a:lnTo>
                  <a:pt x="211074" y="844295"/>
                </a:lnTo>
                <a:lnTo>
                  <a:pt x="767333" y="844295"/>
                </a:lnTo>
                <a:lnTo>
                  <a:pt x="978407" y="422147"/>
                </a:lnTo>
                <a:lnTo>
                  <a:pt x="767333" y="0"/>
                </a:lnTo>
                <a:close/>
              </a:path>
            </a:pathLst>
          </a:custGeom>
          <a:solidFill>
            <a:srgbClr val="BE9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11131296" y="5094732"/>
            <a:ext cx="978535" cy="844550"/>
          </a:xfrm>
          <a:custGeom>
            <a:avLst/>
            <a:gdLst/>
            <a:ahLst/>
            <a:cxnLst/>
            <a:rect l="l" t="t" r="r" b="b"/>
            <a:pathLst>
              <a:path w="978534" h="844550">
                <a:moveTo>
                  <a:pt x="767333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767333" y="844296"/>
                </a:lnTo>
                <a:lnTo>
                  <a:pt x="978407" y="422148"/>
                </a:lnTo>
                <a:lnTo>
                  <a:pt x="767333" y="0"/>
                </a:lnTo>
                <a:close/>
              </a:path>
            </a:pathLst>
          </a:custGeom>
          <a:solidFill>
            <a:srgbClr val="BE9000">
              <a:alpha val="2784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11131296" y="5929884"/>
            <a:ext cx="978535" cy="844550"/>
          </a:xfrm>
          <a:custGeom>
            <a:avLst/>
            <a:gdLst/>
            <a:ahLst/>
            <a:cxnLst/>
            <a:rect l="l" t="t" r="r" b="b"/>
            <a:pathLst>
              <a:path w="978534" h="844550">
                <a:moveTo>
                  <a:pt x="767333" y="0"/>
                </a:moveTo>
                <a:lnTo>
                  <a:pt x="211074" y="0"/>
                </a:lnTo>
                <a:lnTo>
                  <a:pt x="0" y="422147"/>
                </a:lnTo>
                <a:lnTo>
                  <a:pt x="211074" y="844295"/>
                </a:lnTo>
                <a:lnTo>
                  <a:pt x="767333" y="844295"/>
                </a:lnTo>
                <a:lnTo>
                  <a:pt x="978407" y="422147"/>
                </a:lnTo>
                <a:lnTo>
                  <a:pt x="767333" y="0"/>
                </a:lnTo>
                <a:close/>
              </a:path>
            </a:pathLst>
          </a:custGeom>
          <a:solidFill>
            <a:srgbClr val="BE9000">
              <a:alpha val="3490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11299699" y="6775704"/>
            <a:ext cx="638810" cy="82550"/>
          </a:xfrm>
          <a:custGeom>
            <a:avLst/>
            <a:gdLst/>
            <a:ahLst/>
            <a:cxnLst/>
            <a:rect l="l" t="t" r="r" b="b"/>
            <a:pathLst>
              <a:path w="638809" h="82550">
                <a:moveTo>
                  <a:pt x="597406" y="0"/>
                </a:moveTo>
                <a:lnTo>
                  <a:pt x="41146" y="0"/>
                </a:lnTo>
                <a:lnTo>
                  <a:pt x="0" y="82293"/>
                </a:lnTo>
                <a:lnTo>
                  <a:pt x="638553" y="82293"/>
                </a:lnTo>
                <a:lnTo>
                  <a:pt x="597406" y="0"/>
                </a:lnTo>
                <a:close/>
              </a:path>
            </a:pathLst>
          </a:custGeom>
          <a:solidFill>
            <a:srgbClr val="BE9000">
              <a:alpha val="4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9614916" y="3413759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7"/>
                </a:lnTo>
                <a:lnTo>
                  <a:pt x="211074" y="844295"/>
                </a:lnTo>
                <a:lnTo>
                  <a:pt x="768857" y="844295"/>
                </a:lnTo>
                <a:lnTo>
                  <a:pt x="979931" y="422147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196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9613392" y="4258055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768857" y="844296"/>
                </a:lnTo>
                <a:lnTo>
                  <a:pt x="979931" y="422148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588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9613392" y="5102352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768857" y="844296"/>
                </a:lnTo>
                <a:lnTo>
                  <a:pt x="979931" y="422148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1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9613392" y="5937503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768857" y="844296"/>
                </a:lnTo>
                <a:lnTo>
                  <a:pt x="979931" y="422148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1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9787129" y="6783322"/>
            <a:ext cx="631190" cy="74930"/>
          </a:xfrm>
          <a:custGeom>
            <a:avLst/>
            <a:gdLst/>
            <a:ahLst/>
            <a:cxnLst/>
            <a:rect l="l" t="t" r="r" b="b"/>
            <a:pathLst>
              <a:path w="631190" h="74929">
                <a:moveTo>
                  <a:pt x="593596" y="0"/>
                </a:moveTo>
                <a:lnTo>
                  <a:pt x="37336" y="0"/>
                </a:lnTo>
                <a:lnTo>
                  <a:pt x="0" y="74674"/>
                </a:lnTo>
                <a:lnTo>
                  <a:pt x="630933" y="74674"/>
                </a:lnTo>
                <a:lnTo>
                  <a:pt x="593596" y="0"/>
                </a:lnTo>
                <a:close/>
              </a:path>
            </a:pathLst>
          </a:custGeom>
          <a:solidFill>
            <a:srgbClr val="BE9000">
              <a:alpha val="1490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11885676" y="0"/>
            <a:ext cx="306705" cy="460375"/>
          </a:xfrm>
          <a:custGeom>
            <a:avLst/>
            <a:gdLst/>
            <a:ahLst/>
            <a:cxnLst/>
            <a:rect l="l" t="t" r="r" b="b"/>
            <a:pathLst>
              <a:path w="306704" h="460375">
                <a:moveTo>
                  <a:pt x="306324" y="0"/>
                </a:moveTo>
                <a:lnTo>
                  <a:pt x="19050" y="0"/>
                </a:lnTo>
                <a:lnTo>
                  <a:pt x="0" y="38100"/>
                </a:lnTo>
                <a:lnTo>
                  <a:pt x="211074" y="460248"/>
                </a:lnTo>
                <a:lnTo>
                  <a:pt x="306324" y="460248"/>
                </a:lnTo>
                <a:lnTo>
                  <a:pt x="306324" y="0"/>
                </a:lnTo>
                <a:close/>
              </a:path>
            </a:pathLst>
          </a:custGeom>
          <a:solidFill>
            <a:srgbClr val="BE9000">
              <a:alpha val="313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11885676" y="1306067"/>
            <a:ext cx="306705" cy="844550"/>
          </a:xfrm>
          <a:custGeom>
            <a:avLst/>
            <a:gdLst/>
            <a:ahLst/>
            <a:cxnLst/>
            <a:rect l="l" t="t" r="r" b="b"/>
            <a:pathLst>
              <a:path w="306704" h="844550">
                <a:moveTo>
                  <a:pt x="306324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306324" y="844296"/>
                </a:lnTo>
                <a:lnTo>
                  <a:pt x="306324" y="0"/>
                </a:lnTo>
                <a:close/>
              </a:path>
            </a:pathLst>
          </a:custGeom>
          <a:solidFill>
            <a:srgbClr val="BE9000">
              <a:alpha val="1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11885676" y="2150364"/>
            <a:ext cx="306705" cy="844550"/>
          </a:xfrm>
          <a:custGeom>
            <a:avLst/>
            <a:gdLst/>
            <a:ahLst/>
            <a:cxnLst/>
            <a:rect l="l" t="t" r="r" b="b"/>
            <a:pathLst>
              <a:path w="306704" h="844550">
                <a:moveTo>
                  <a:pt x="306324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306324" y="844296"/>
                </a:lnTo>
                <a:lnTo>
                  <a:pt x="306324" y="0"/>
                </a:lnTo>
                <a:close/>
              </a:path>
            </a:pathLst>
          </a:custGeom>
          <a:solidFill>
            <a:srgbClr val="BE9000">
              <a:alpha val="1490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11885676" y="2991611"/>
            <a:ext cx="306705" cy="844550"/>
          </a:xfrm>
          <a:custGeom>
            <a:avLst/>
            <a:gdLst/>
            <a:ahLst/>
            <a:cxnLst/>
            <a:rect l="l" t="t" r="r" b="b"/>
            <a:pathLst>
              <a:path w="306704" h="844550">
                <a:moveTo>
                  <a:pt x="306324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5"/>
                </a:lnTo>
                <a:lnTo>
                  <a:pt x="306324" y="844295"/>
                </a:lnTo>
                <a:lnTo>
                  <a:pt x="306324" y="0"/>
                </a:lnTo>
                <a:close/>
              </a:path>
            </a:pathLst>
          </a:custGeom>
          <a:solidFill>
            <a:srgbClr val="BE9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g object 44"/>
          <p:cNvSpPr/>
          <p:nvPr/>
        </p:nvSpPr>
        <p:spPr>
          <a:xfrm>
            <a:off x="11885676" y="3832859"/>
            <a:ext cx="306705" cy="844550"/>
          </a:xfrm>
          <a:custGeom>
            <a:avLst/>
            <a:gdLst/>
            <a:ahLst/>
            <a:cxnLst/>
            <a:rect l="l" t="t" r="r" b="b"/>
            <a:pathLst>
              <a:path w="306704" h="844550">
                <a:moveTo>
                  <a:pt x="306324" y="0"/>
                </a:moveTo>
                <a:lnTo>
                  <a:pt x="211074" y="0"/>
                </a:lnTo>
                <a:lnTo>
                  <a:pt x="0" y="422147"/>
                </a:lnTo>
                <a:lnTo>
                  <a:pt x="211074" y="844295"/>
                </a:lnTo>
                <a:lnTo>
                  <a:pt x="306324" y="844295"/>
                </a:lnTo>
                <a:lnTo>
                  <a:pt x="306324" y="0"/>
                </a:lnTo>
                <a:close/>
              </a:path>
            </a:pathLst>
          </a:custGeom>
          <a:solidFill>
            <a:srgbClr val="BE9000">
              <a:alpha val="2588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g object 45"/>
          <p:cNvSpPr/>
          <p:nvPr/>
        </p:nvSpPr>
        <p:spPr>
          <a:xfrm>
            <a:off x="11885676" y="4677155"/>
            <a:ext cx="306705" cy="844550"/>
          </a:xfrm>
          <a:custGeom>
            <a:avLst/>
            <a:gdLst/>
            <a:ahLst/>
            <a:cxnLst/>
            <a:rect l="l" t="t" r="r" b="b"/>
            <a:pathLst>
              <a:path w="306704" h="844550">
                <a:moveTo>
                  <a:pt x="306324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306324" y="844296"/>
                </a:lnTo>
                <a:lnTo>
                  <a:pt x="306324" y="0"/>
                </a:lnTo>
                <a:close/>
              </a:path>
            </a:pathLst>
          </a:custGeom>
          <a:solidFill>
            <a:srgbClr val="BE9000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11885676" y="5512308"/>
            <a:ext cx="306705" cy="844550"/>
          </a:xfrm>
          <a:custGeom>
            <a:avLst/>
            <a:gdLst/>
            <a:ahLst/>
            <a:cxnLst/>
            <a:rect l="l" t="t" r="r" b="b"/>
            <a:pathLst>
              <a:path w="306704" h="844550">
                <a:moveTo>
                  <a:pt x="306324" y="0"/>
                </a:moveTo>
                <a:lnTo>
                  <a:pt x="211074" y="0"/>
                </a:lnTo>
                <a:lnTo>
                  <a:pt x="0" y="422147"/>
                </a:lnTo>
                <a:lnTo>
                  <a:pt x="211074" y="844295"/>
                </a:lnTo>
                <a:lnTo>
                  <a:pt x="306324" y="844295"/>
                </a:lnTo>
                <a:lnTo>
                  <a:pt x="306324" y="0"/>
                </a:lnTo>
                <a:close/>
              </a:path>
            </a:pathLst>
          </a:custGeom>
          <a:solidFill>
            <a:srgbClr val="BE9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11885676" y="6356603"/>
            <a:ext cx="306705" cy="501650"/>
          </a:xfrm>
          <a:custGeom>
            <a:avLst/>
            <a:gdLst/>
            <a:ahLst/>
            <a:cxnLst/>
            <a:rect l="l" t="t" r="r" b="b"/>
            <a:pathLst>
              <a:path w="306704" h="501650">
                <a:moveTo>
                  <a:pt x="306324" y="0"/>
                </a:moveTo>
                <a:lnTo>
                  <a:pt x="211074" y="0"/>
                </a:lnTo>
                <a:lnTo>
                  <a:pt x="0" y="422148"/>
                </a:lnTo>
                <a:lnTo>
                  <a:pt x="39622" y="501392"/>
                </a:lnTo>
                <a:lnTo>
                  <a:pt x="306324" y="501392"/>
                </a:lnTo>
                <a:lnTo>
                  <a:pt x="306324" y="0"/>
                </a:lnTo>
                <a:close/>
              </a:path>
            </a:pathLst>
          </a:custGeom>
          <a:solidFill>
            <a:srgbClr val="BE9000">
              <a:alpha val="5490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g object 48"/>
          <p:cNvSpPr/>
          <p:nvPr/>
        </p:nvSpPr>
        <p:spPr>
          <a:xfrm>
            <a:off x="11885676" y="461772"/>
            <a:ext cx="306705" cy="844550"/>
          </a:xfrm>
          <a:custGeom>
            <a:avLst/>
            <a:gdLst/>
            <a:ahLst/>
            <a:cxnLst/>
            <a:rect l="l" t="t" r="r" b="b"/>
            <a:pathLst>
              <a:path w="306704" h="844550">
                <a:moveTo>
                  <a:pt x="306324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5"/>
                </a:lnTo>
                <a:lnTo>
                  <a:pt x="306324" y="844295"/>
                </a:lnTo>
                <a:lnTo>
                  <a:pt x="306324" y="0"/>
                </a:lnTo>
                <a:close/>
              </a:path>
            </a:pathLst>
          </a:custGeom>
          <a:solidFill>
            <a:srgbClr val="BE9000">
              <a:alpha val="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9" name="bg object 4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7883" y="0"/>
            <a:ext cx="10834115" cy="1121664"/>
          </a:xfrm>
          <a:prstGeom prst="rect">
            <a:avLst/>
          </a:prstGeom>
        </p:spPr>
      </p:pic>
      <p:sp>
        <p:nvSpPr>
          <p:cNvPr id="50" name="bg object 50"/>
          <p:cNvSpPr/>
          <p:nvPr/>
        </p:nvSpPr>
        <p:spPr>
          <a:xfrm>
            <a:off x="1383791" y="0"/>
            <a:ext cx="10808335" cy="1045844"/>
          </a:xfrm>
          <a:custGeom>
            <a:avLst/>
            <a:gdLst/>
            <a:ahLst/>
            <a:cxnLst/>
            <a:rect l="l" t="t" r="r" b="b"/>
            <a:pathLst>
              <a:path w="10808335" h="1045844">
                <a:moveTo>
                  <a:pt x="10808207" y="0"/>
                </a:moveTo>
                <a:lnTo>
                  <a:pt x="458128" y="0"/>
                </a:lnTo>
                <a:lnTo>
                  <a:pt x="0" y="1045463"/>
                </a:lnTo>
                <a:lnTo>
                  <a:pt x="10808207" y="1045463"/>
                </a:lnTo>
                <a:lnTo>
                  <a:pt x="10808207" y="0"/>
                </a:lnTo>
                <a:close/>
              </a:path>
            </a:pathLst>
          </a:custGeom>
          <a:solidFill>
            <a:srgbClr val="7E5F00">
              <a:alpha val="8392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1" name="bg object 5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549908" cy="1121664"/>
          </a:xfrm>
          <a:prstGeom prst="rect">
            <a:avLst/>
          </a:prstGeom>
        </p:spPr>
      </p:pic>
      <p:sp>
        <p:nvSpPr>
          <p:cNvPr id="52" name="bg object 52"/>
          <p:cNvSpPr/>
          <p:nvPr/>
        </p:nvSpPr>
        <p:spPr>
          <a:xfrm>
            <a:off x="0" y="0"/>
            <a:ext cx="1459230" cy="1045844"/>
          </a:xfrm>
          <a:custGeom>
            <a:avLst/>
            <a:gdLst/>
            <a:ahLst/>
            <a:cxnLst/>
            <a:rect l="l" t="t" r="r" b="b"/>
            <a:pathLst>
              <a:path w="1459230" h="1045844">
                <a:moveTo>
                  <a:pt x="1459014" y="0"/>
                </a:moveTo>
                <a:lnTo>
                  <a:pt x="0" y="0"/>
                </a:lnTo>
                <a:lnTo>
                  <a:pt x="0" y="1045463"/>
                </a:lnTo>
                <a:lnTo>
                  <a:pt x="1000848" y="1045463"/>
                </a:lnTo>
                <a:lnTo>
                  <a:pt x="1459014" y="0"/>
                </a:lnTo>
                <a:close/>
              </a:path>
            </a:pathLst>
          </a:custGeom>
          <a:solidFill>
            <a:srgbClr val="843B0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3" name="bg object 5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tx1"/>
                </a:solidFill>
                <a:latin typeface="함초롬돋움"/>
                <a:cs typeface="함초롬돋움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tx1"/>
                </a:solidFill>
                <a:latin typeface="함초롬돋움"/>
                <a:cs typeface="함초롬돋움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0"/>
                </a:moveTo>
                <a:lnTo>
                  <a:pt x="0" y="0"/>
                </a:lnTo>
                <a:lnTo>
                  <a:pt x="0" y="6857996"/>
                </a:lnTo>
                <a:lnTo>
                  <a:pt x="12191999" y="6857996"/>
                </a:lnTo>
                <a:lnTo>
                  <a:pt x="12191999" y="0"/>
                </a:lnTo>
                <a:close/>
              </a:path>
            </a:pathLst>
          </a:custGeom>
          <a:solidFill>
            <a:srgbClr val="FFF1CC">
              <a:alpha val="749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0373868" y="0"/>
            <a:ext cx="980440" cy="460375"/>
          </a:xfrm>
          <a:custGeom>
            <a:avLst/>
            <a:gdLst/>
            <a:ahLst/>
            <a:cxnLst/>
            <a:rect l="l" t="t" r="r" b="b"/>
            <a:pathLst>
              <a:path w="980440" h="460375">
                <a:moveTo>
                  <a:pt x="960881" y="0"/>
                </a:moveTo>
                <a:lnTo>
                  <a:pt x="19050" y="0"/>
                </a:lnTo>
                <a:lnTo>
                  <a:pt x="0" y="38100"/>
                </a:lnTo>
                <a:lnTo>
                  <a:pt x="211074" y="460248"/>
                </a:lnTo>
                <a:lnTo>
                  <a:pt x="768857" y="460248"/>
                </a:lnTo>
                <a:lnTo>
                  <a:pt x="979931" y="38100"/>
                </a:lnTo>
                <a:lnTo>
                  <a:pt x="960881" y="0"/>
                </a:lnTo>
                <a:close/>
              </a:path>
            </a:pathLst>
          </a:custGeom>
          <a:solidFill>
            <a:srgbClr val="BE9000">
              <a:alpha val="196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372344" y="461772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5"/>
                </a:lnTo>
                <a:lnTo>
                  <a:pt x="768857" y="844295"/>
                </a:lnTo>
                <a:lnTo>
                  <a:pt x="979931" y="422148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392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372344" y="1306067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768857" y="844296"/>
                </a:lnTo>
                <a:lnTo>
                  <a:pt x="979931" y="422148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0372344" y="2150364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768857" y="844296"/>
                </a:lnTo>
                <a:lnTo>
                  <a:pt x="979931" y="422148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784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0372344" y="2991611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5"/>
                </a:lnTo>
                <a:lnTo>
                  <a:pt x="768857" y="844295"/>
                </a:lnTo>
                <a:lnTo>
                  <a:pt x="979931" y="422148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1215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373868" y="3832859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7"/>
                </a:lnTo>
                <a:lnTo>
                  <a:pt x="211074" y="844295"/>
                </a:lnTo>
                <a:lnTo>
                  <a:pt x="768857" y="844295"/>
                </a:lnTo>
                <a:lnTo>
                  <a:pt x="979931" y="422147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1490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373868" y="4677155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768857" y="844296"/>
                </a:lnTo>
                <a:lnTo>
                  <a:pt x="979931" y="422148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0373868" y="5512308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7"/>
                </a:lnTo>
                <a:lnTo>
                  <a:pt x="211074" y="844295"/>
                </a:lnTo>
                <a:lnTo>
                  <a:pt x="768857" y="844295"/>
                </a:lnTo>
                <a:lnTo>
                  <a:pt x="979931" y="422147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0372344" y="6356603"/>
            <a:ext cx="980440" cy="501650"/>
          </a:xfrm>
          <a:custGeom>
            <a:avLst/>
            <a:gdLst/>
            <a:ahLst/>
            <a:cxnLst/>
            <a:rect l="l" t="t" r="r" b="b"/>
            <a:pathLst>
              <a:path w="980440" h="501650">
                <a:moveTo>
                  <a:pt x="768857" y="0"/>
                </a:moveTo>
                <a:lnTo>
                  <a:pt x="211074" y="0"/>
                </a:lnTo>
                <a:lnTo>
                  <a:pt x="0" y="422146"/>
                </a:lnTo>
                <a:lnTo>
                  <a:pt x="39622" y="501392"/>
                </a:lnTo>
                <a:lnTo>
                  <a:pt x="940309" y="501392"/>
                </a:lnTo>
                <a:lnTo>
                  <a:pt x="979931" y="422146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3490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11324844" y="0"/>
            <a:ext cx="601980" cy="44450"/>
          </a:xfrm>
          <a:custGeom>
            <a:avLst/>
            <a:gdLst/>
            <a:ahLst/>
            <a:cxnLst/>
            <a:rect l="l" t="t" r="r" b="b"/>
            <a:pathLst>
              <a:path w="601979" h="44450">
                <a:moveTo>
                  <a:pt x="601979" y="0"/>
                </a:moveTo>
                <a:lnTo>
                  <a:pt x="0" y="0"/>
                </a:lnTo>
                <a:lnTo>
                  <a:pt x="22098" y="44196"/>
                </a:lnTo>
                <a:lnTo>
                  <a:pt x="579881" y="44196"/>
                </a:lnTo>
                <a:lnTo>
                  <a:pt x="601979" y="0"/>
                </a:lnTo>
                <a:close/>
              </a:path>
            </a:pathLst>
          </a:custGeom>
          <a:solidFill>
            <a:srgbClr val="BE9000">
              <a:alpha val="196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11137392" y="32003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768857" y="844296"/>
                </a:lnTo>
                <a:lnTo>
                  <a:pt x="979931" y="422148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313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11135868" y="877824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768857" y="844296"/>
                </a:lnTo>
                <a:lnTo>
                  <a:pt x="979931" y="422148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70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11135868" y="1722120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7"/>
                </a:lnTo>
                <a:lnTo>
                  <a:pt x="211074" y="844295"/>
                </a:lnTo>
                <a:lnTo>
                  <a:pt x="768857" y="844295"/>
                </a:lnTo>
                <a:lnTo>
                  <a:pt x="979931" y="422147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1215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11131296" y="2566415"/>
            <a:ext cx="984885" cy="1684020"/>
          </a:xfrm>
          <a:custGeom>
            <a:avLst/>
            <a:gdLst/>
            <a:ahLst/>
            <a:cxnLst/>
            <a:rect l="l" t="t" r="r" b="b"/>
            <a:pathLst>
              <a:path w="984884" h="1684020">
                <a:moveTo>
                  <a:pt x="984504" y="422148"/>
                </a:moveTo>
                <a:lnTo>
                  <a:pt x="773430" y="0"/>
                </a:lnTo>
                <a:lnTo>
                  <a:pt x="215646" y="0"/>
                </a:lnTo>
                <a:lnTo>
                  <a:pt x="4572" y="422148"/>
                </a:lnTo>
                <a:lnTo>
                  <a:pt x="213360" y="839724"/>
                </a:lnTo>
                <a:lnTo>
                  <a:pt x="211074" y="839724"/>
                </a:lnTo>
                <a:lnTo>
                  <a:pt x="0" y="1261872"/>
                </a:lnTo>
                <a:lnTo>
                  <a:pt x="211074" y="1684020"/>
                </a:lnTo>
                <a:lnTo>
                  <a:pt x="768858" y="1684020"/>
                </a:lnTo>
                <a:lnTo>
                  <a:pt x="979932" y="1261872"/>
                </a:lnTo>
                <a:lnTo>
                  <a:pt x="771144" y="844296"/>
                </a:lnTo>
                <a:lnTo>
                  <a:pt x="773430" y="844296"/>
                </a:lnTo>
                <a:lnTo>
                  <a:pt x="984504" y="422148"/>
                </a:lnTo>
                <a:close/>
              </a:path>
            </a:pathLst>
          </a:custGeom>
          <a:solidFill>
            <a:srgbClr val="BE9000">
              <a:alpha val="1490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11131296" y="4250435"/>
            <a:ext cx="978535" cy="844550"/>
          </a:xfrm>
          <a:custGeom>
            <a:avLst/>
            <a:gdLst/>
            <a:ahLst/>
            <a:cxnLst/>
            <a:rect l="l" t="t" r="r" b="b"/>
            <a:pathLst>
              <a:path w="978534" h="844550">
                <a:moveTo>
                  <a:pt x="767333" y="0"/>
                </a:moveTo>
                <a:lnTo>
                  <a:pt x="211074" y="0"/>
                </a:lnTo>
                <a:lnTo>
                  <a:pt x="0" y="422147"/>
                </a:lnTo>
                <a:lnTo>
                  <a:pt x="211074" y="844295"/>
                </a:lnTo>
                <a:lnTo>
                  <a:pt x="767333" y="844295"/>
                </a:lnTo>
                <a:lnTo>
                  <a:pt x="978407" y="422147"/>
                </a:lnTo>
                <a:lnTo>
                  <a:pt x="767333" y="0"/>
                </a:lnTo>
                <a:close/>
              </a:path>
            </a:pathLst>
          </a:custGeom>
          <a:solidFill>
            <a:srgbClr val="BE9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11131296" y="5094732"/>
            <a:ext cx="978535" cy="844550"/>
          </a:xfrm>
          <a:custGeom>
            <a:avLst/>
            <a:gdLst/>
            <a:ahLst/>
            <a:cxnLst/>
            <a:rect l="l" t="t" r="r" b="b"/>
            <a:pathLst>
              <a:path w="978534" h="844550">
                <a:moveTo>
                  <a:pt x="767333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767333" y="844296"/>
                </a:lnTo>
                <a:lnTo>
                  <a:pt x="978407" y="422148"/>
                </a:lnTo>
                <a:lnTo>
                  <a:pt x="767333" y="0"/>
                </a:lnTo>
                <a:close/>
              </a:path>
            </a:pathLst>
          </a:custGeom>
          <a:solidFill>
            <a:srgbClr val="BE9000">
              <a:alpha val="2784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11131296" y="5929884"/>
            <a:ext cx="978535" cy="844550"/>
          </a:xfrm>
          <a:custGeom>
            <a:avLst/>
            <a:gdLst/>
            <a:ahLst/>
            <a:cxnLst/>
            <a:rect l="l" t="t" r="r" b="b"/>
            <a:pathLst>
              <a:path w="978534" h="844550">
                <a:moveTo>
                  <a:pt x="767333" y="0"/>
                </a:moveTo>
                <a:lnTo>
                  <a:pt x="211074" y="0"/>
                </a:lnTo>
                <a:lnTo>
                  <a:pt x="0" y="422147"/>
                </a:lnTo>
                <a:lnTo>
                  <a:pt x="211074" y="844295"/>
                </a:lnTo>
                <a:lnTo>
                  <a:pt x="767333" y="844295"/>
                </a:lnTo>
                <a:lnTo>
                  <a:pt x="978407" y="422147"/>
                </a:lnTo>
                <a:lnTo>
                  <a:pt x="767333" y="0"/>
                </a:lnTo>
                <a:close/>
              </a:path>
            </a:pathLst>
          </a:custGeom>
          <a:solidFill>
            <a:srgbClr val="BE9000">
              <a:alpha val="3490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11299699" y="6775704"/>
            <a:ext cx="638810" cy="82550"/>
          </a:xfrm>
          <a:custGeom>
            <a:avLst/>
            <a:gdLst/>
            <a:ahLst/>
            <a:cxnLst/>
            <a:rect l="l" t="t" r="r" b="b"/>
            <a:pathLst>
              <a:path w="638809" h="82550">
                <a:moveTo>
                  <a:pt x="597406" y="0"/>
                </a:moveTo>
                <a:lnTo>
                  <a:pt x="41146" y="0"/>
                </a:lnTo>
                <a:lnTo>
                  <a:pt x="0" y="82293"/>
                </a:lnTo>
                <a:lnTo>
                  <a:pt x="638553" y="82293"/>
                </a:lnTo>
                <a:lnTo>
                  <a:pt x="597406" y="0"/>
                </a:lnTo>
                <a:close/>
              </a:path>
            </a:pathLst>
          </a:custGeom>
          <a:solidFill>
            <a:srgbClr val="BE9000">
              <a:alpha val="4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9614916" y="3413759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7"/>
                </a:lnTo>
                <a:lnTo>
                  <a:pt x="211074" y="844295"/>
                </a:lnTo>
                <a:lnTo>
                  <a:pt x="768857" y="844295"/>
                </a:lnTo>
                <a:lnTo>
                  <a:pt x="979931" y="422147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196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9613392" y="4258055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768857" y="844296"/>
                </a:lnTo>
                <a:lnTo>
                  <a:pt x="979931" y="422148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588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9613392" y="5102352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768857" y="844296"/>
                </a:lnTo>
                <a:lnTo>
                  <a:pt x="979931" y="422148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1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9613392" y="5937503"/>
            <a:ext cx="980440" cy="844550"/>
          </a:xfrm>
          <a:custGeom>
            <a:avLst/>
            <a:gdLst/>
            <a:ahLst/>
            <a:cxnLst/>
            <a:rect l="l" t="t" r="r" b="b"/>
            <a:pathLst>
              <a:path w="980440" h="844550">
                <a:moveTo>
                  <a:pt x="768857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768857" y="844296"/>
                </a:lnTo>
                <a:lnTo>
                  <a:pt x="979931" y="422148"/>
                </a:lnTo>
                <a:lnTo>
                  <a:pt x="768857" y="0"/>
                </a:lnTo>
                <a:close/>
              </a:path>
            </a:pathLst>
          </a:custGeom>
          <a:solidFill>
            <a:srgbClr val="BE9000">
              <a:alpha val="1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9787129" y="6783322"/>
            <a:ext cx="631190" cy="74930"/>
          </a:xfrm>
          <a:custGeom>
            <a:avLst/>
            <a:gdLst/>
            <a:ahLst/>
            <a:cxnLst/>
            <a:rect l="l" t="t" r="r" b="b"/>
            <a:pathLst>
              <a:path w="631190" h="74929">
                <a:moveTo>
                  <a:pt x="593596" y="0"/>
                </a:moveTo>
                <a:lnTo>
                  <a:pt x="37336" y="0"/>
                </a:lnTo>
                <a:lnTo>
                  <a:pt x="0" y="74674"/>
                </a:lnTo>
                <a:lnTo>
                  <a:pt x="630933" y="74674"/>
                </a:lnTo>
                <a:lnTo>
                  <a:pt x="593596" y="0"/>
                </a:lnTo>
                <a:close/>
              </a:path>
            </a:pathLst>
          </a:custGeom>
          <a:solidFill>
            <a:srgbClr val="BE9000">
              <a:alpha val="1490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11885676" y="0"/>
            <a:ext cx="306705" cy="460375"/>
          </a:xfrm>
          <a:custGeom>
            <a:avLst/>
            <a:gdLst/>
            <a:ahLst/>
            <a:cxnLst/>
            <a:rect l="l" t="t" r="r" b="b"/>
            <a:pathLst>
              <a:path w="306704" h="460375">
                <a:moveTo>
                  <a:pt x="306324" y="0"/>
                </a:moveTo>
                <a:lnTo>
                  <a:pt x="19050" y="0"/>
                </a:lnTo>
                <a:lnTo>
                  <a:pt x="0" y="38100"/>
                </a:lnTo>
                <a:lnTo>
                  <a:pt x="211074" y="460248"/>
                </a:lnTo>
                <a:lnTo>
                  <a:pt x="306324" y="460248"/>
                </a:lnTo>
                <a:lnTo>
                  <a:pt x="306324" y="0"/>
                </a:lnTo>
                <a:close/>
              </a:path>
            </a:pathLst>
          </a:custGeom>
          <a:solidFill>
            <a:srgbClr val="BE9000">
              <a:alpha val="313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11885676" y="1306067"/>
            <a:ext cx="306705" cy="844550"/>
          </a:xfrm>
          <a:custGeom>
            <a:avLst/>
            <a:gdLst/>
            <a:ahLst/>
            <a:cxnLst/>
            <a:rect l="l" t="t" r="r" b="b"/>
            <a:pathLst>
              <a:path w="306704" h="844550">
                <a:moveTo>
                  <a:pt x="306324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306324" y="844296"/>
                </a:lnTo>
                <a:lnTo>
                  <a:pt x="306324" y="0"/>
                </a:lnTo>
                <a:close/>
              </a:path>
            </a:pathLst>
          </a:custGeom>
          <a:solidFill>
            <a:srgbClr val="BE9000">
              <a:alpha val="1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11885676" y="2150364"/>
            <a:ext cx="306705" cy="844550"/>
          </a:xfrm>
          <a:custGeom>
            <a:avLst/>
            <a:gdLst/>
            <a:ahLst/>
            <a:cxnLst/>
            <a:rect l="l" t="t" r="r" b="b"/>
            <a:pathLst>
              <a:path w="306704" h="844550">
                <a:moveTo>
                  <a:pt x="306324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306324" y="844296"/>
                </a:lnTo>
                <a:lnTo>
                  <a:pt x="306324" y="0"/>
                </a:lnTo>
                <a:close/>
              </a:path>
            </a:pathLst>
          </a:custGeom>
          <a:solidFill>
            <a:srgbClr val="BE9000">
              <a:alpha val="1490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11885676" y="2991611"/>
            <a:ext cx="306705" cy="844550"/>
          </a:xfrm>
          <a:custGeom>
            <a:avLst/>
            <a:gdLst/>
            <a:ahLst/>
            <a:cxnLst/>
            <a:rect l="l" t="t" r="r" b="b"/>
            <a:pathLst>
              <a:path w="306704" h="844550">
                <a:moveTo>
                  <a:pt x="306324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5"/>
                </a:lnTo>
                <a:lnTo>
                  <a:pt x="306324" y="844295"/>
                </a:lnTo>
                <a:lnTo>
                  <a:pt x="306324" y="0"/>
                </a:lnTo>
                <a:close/>
              </a:path>
            </a:pathLst>
          </a:custGeom>
          <a:solidFill>
            <a:srgbClr val="BE9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g object 44"/>
          <p:cNvSpPr/>
          <p:nvPr/>
        </p:nvSpPr>
        <p:spPr>
          <a:xfrm>
            <a:off x="11885676" y="3832859"/>
            <a:ext cx="306705" cy="844550"/>
          </a:xfrm>
          <a:custGeom>
            <a:avLst/>
            <a:gdLst/>
            <a:ahLst/>
            <a:cxnLst/>
            <a:rect l="l" t="t" r="r" b="b"/>
            <a:pathLst>
              <a:path w="306704" h="844550">
                <a:moveTo>
                  <a:pt x="306324" y="0"/>
                </a:moveTo>
                <a:lnTo>
                  <a:pt x="211074" y="0"/>
                </a:lnTo>
                <a:lnTo>
                  <a:pt x="0" y="422147"/>
                </a:lnTo>
                <a:lnTo>
                  <a:pt x="211074" y="844295"/>
                </a:lnTo>
                <a:lnTo>
                  <a:pt x="306324" y="844295"/>
                </a:lnTo>
                <a:lnTo>
                  <a:pt x="306324" y="0"/>
                </a:lnTo>
                <a:close/>
              </a:path>
            </a:pathLst>
          </a:custGeom>
          <a:solidFill>
            <a:srgbClr val="BE9000">
              <a:alpha val="2588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g object 45"/>
          <p:cNvSpPr/>
          <p:nvPr/>
        </p:nvSpPr>
        <p:spPr>
          <a:xfrm>
            <a:off x="11885676" y="4677155"/>
            <a:ext cx="306705" cy="844550"/>
          </a:xfrm>
          <a:custGeom>
            <a:avLst/>
            <a:gdLst/>
            <a:ahLst/>
            <a:cxnLst/>
            <a:rect l="l" t="t" r="r" b="b"/>
            <a:pathLst>
              <a:path w="306704" h="844550">
                <a:moveTo>
                  <a:pt x="306324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6"/>
                </a:lnTo>
                <a:lnTo>
                  <a:pt x="306324" y="844296"/>
                </a:lnTo>
                <a:lnTo>
                  <a:pt x="306324" y="0"/>
                </a:lnTo>
                <a:close/>
              </a:path>
            </a:pathLst>
          </a:custGeom>
          <a:solidFill>
            <a:srgbClr val="BE9000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11885676" y="5512308"/>
            <a:ext cx="306705" cy="844550"/>
          </a:xfrm>
          <a:custGeom>
            <a:avLst/>
            <a:gdLst/>
            <a:ahLst/>
            <a:cxnLst/>
            <a:rect l="l" t="t" r="r" b="b"/>
            <a:pathLst>
              <a:path w="306704" h="844550">
                <a:moveTo>
                  <a:pt x="306324" y="0"/>
                </a:moveTo>
                <a:lnTo>
                  <a:pt x="211074" y="0"/>
                </a:lnTo>
                <a:lnTo>
                  <a:pt x="0" y="422147"/>
                </a:lnTo>
                <a:lnTo>
                  <a:pt x="211074" y="844295"/>
                </a:lnTo>
                <a:lnTo>
                  <a:pt x="306324" y="844295"/>
                </a:lnTo>
                <a:lnTo>
                  <a:pt x="306324" y="0"/>
                </a:lnTo>
                <a:close/>
              </a:path>
            </a:pathLst>
          </a:custGeom>
          <a:solidFill>
            <a:srgbClr val="BE9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11885676" y="6356603"/>
            <a:ext cx="306705" cy="501650"/>
          </a:xfrm>
          <a:custGeom>
            <a:avLst/>
            <a:gdLst/>
            <a:ahLst/>
            <a:cxnLst/>
            <a:rect l="l" t="t" r="r" b="b"/>
            <a:pathLst>
              <a:path w="306704" h="501650">
                <a:moveTo>
                  <a:pt x="306324" y="0"/>
                </a:moveTo>
                <a:lnTo>
                  <a:pt x="211074" y="0"/>
                </a:lnTo>
                <a:lnTo>
                  <a:pt x="0" y="422148"/>
                </a:lnTo>
                <a:lnTo>
                  <a:pt x="39622" y="501392"/>
                </a:lnTo>
                <a:lnTo>
                  <a:pt x="306324" y="501392"/>
                </a:lnTo>
                <a:lnTo>
                  <a:pt x="306324" y="0"/>
                </a:lnTo>
                <a:close/>
              </a:path>
            </a:pathLst>
          </a:custGeom>
          <a:solidFill>
            <a:srgbClr val="BE9000">
              <a:alpha val="5490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g object 48"/>
          <p:cNvSpPr/>
          <p:nvPr/>
        </p:nvSpPr>
        <p:spPr>
          <a:xfrm>
            <a:off x="11885676" y="461772"/>
            <a:ext cx="306705" cy="844550"/>
          </a:xfrm>
          <a:custGeom>
            <a:avLst/>
            <a:gdLst/>
            <a:ahLst/>
            <a:cxnLst/>
            <a:rect l="l" t="t" r="r" b="b"/>
            <a:pathLst>
              <a:path w="306704" h="844550">
                <a:moveTo>
                  <a:pt x="306324" y="0"/>
                </a:moveTo>
                <a:lnTo>
                  <a:pt x="211074" y="0"/>
                </a:lnTo>
                <a:lnTo>
                  <a:pt x="0" y="422148"/>
                </a:lnTo>
                <a:lnTo>
                  <a:pt x="211074" y="844295"/>
                </a:lnTo>
                <a:lnTo>
                  <a:pt x="306324" y="844295"/>
                </a:lnTo>
                <a:lnTo>
                  <a:pt x="306324" y="0"/>
                </a:lnTo>
                <a:close/>
              </a:path>
            </a:pathLst>
          </a:custGeom>
          <a:solidFill>
            <a:srgbClr val="BE9000">
              <a:alpha val="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13994" y="4862271"/>
            <a:ext cx="10764011" cy="788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tx1"/>
                </a:solidFill>
                <a:latin typeface="함초롬돋움"/>
                <a:cs typeface="함초롬돋움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7.png"/><Relationship Id="rId7" Type="http://schemas.openxmlformats.org/officeDocument/2006/relationships/image" Target="../media/image2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3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7.png"/><Relationship Id="rId7" Type="http://schemas.openxmlformats.org/officeDocument/2006/relationships/image" Target="../media/image2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4.png"/><Relationship Id="rId7" Type="http://schemas.openxmlformats.org/officeDocument/2006/relationships/image" Target="../media/image5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4.png"/><Relationship Id="rId7" Type="http://schemas.openxmlformats.org/officeDocument/2006/relationships/image" Target="../media/image5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60.png"/><Relationship Id="rId4" Type="http://schemas.openxmlformats.org/officeDocument/2006/relationships/image" Target="../media/image46.png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7.png"/><Relationship Id="rId7" Type="http://schemas.openxmlformats.org/officeDocument/2006/relationships/image" Target="../media/image2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3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63.png"/><Relationship Id="rId7" Type="http://schemas.openxmlformats.org/officeDocument/2006/relationships/image" Target="../media/image4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3.png"/><Relationship Id="rId7" Type="http://schemas.openxmlformats.org/officeDocument/2006/relationships/image" Target="../media/image4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7.png"/><Relationship Id="rId7" Type="http://schemas.openxmlformats.org/officeDocument/2006/relationships/image" Target="../media/image2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65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2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23.png"/><Relationship Id="rId5" Type="http://schemas.openxmlformats.org/officeDocument/2006/relationships/image" Target="../media/image67.png"/><Relationship Id="rId10" Type="http://schemas.openxmlformats.org/officeDocument/2006/relationships/image" Target="../media/image70.png"/><Relationship Id="rId4" Type="http://schemas.openxmlformats.org/officeDocument/2006/relationships/image" Target="../media/image48.png"/><Relationship Id="rId9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7.png"/><Relationship Id="rId7" Type="http://schemas.openxmlformats.org/officeDocument/2006/relationships/image" Target="../media/image6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image" Target="../media/image67.png"/><Relationship Id="rId10" Type="http://schemas.openxmlformats.org/officeDocument/2006/relationships/image" Target="../media/image24.png"/><Relationship Id="rId4" Type="http://schemas.openxmlformats.org/officeDocument/2006/relationships/image" Target="../media/image48.png"/><Relationship Id="rId9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69.png"/><Relationship Id="rId3" Type="http://schemas.openxmlformats.org/officeDocument/2006/relationships/image" Target="../media/image46.png"/><Relationship Id="rId7" Type="http://schemas.openxmlformats.org/officeDocument/2006/relationships/image" Target="../media/image74.png"/><Relationship Id="rId12" Type="http://schemas.openxmlformats.org/officeDocument/2006/relationships/image" Target="../media/image6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0.png"/><Relationship Id="rId5" Type="http://schemas.openxmlformats.org/officeDocument/2006/relationships/image" Target="../media/image48.png"/><Relationship Id="rId15" Type="http://schemas.openxmlformats.org/officeDocument/2006/relationships/image" Target="../media/image24.png"/><Relationship Id="rId10" Type="http://schemas.openxmlformats.org/officeDocument/2006/relationships/image" Target="../media/image77.png"/><Relationship Id="rId4" Type="http://schemas.openxmlformats.org/officeDocument/2006/relationships/image" Target="../media/image47.png"/><Relationship Id="rId9" Type="http://schemas.openxmlformats.org/officeDocument/2006/relationships/image" Target="../media/image76.png"/><Relationship Id="rId1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69.png"/><Relationship Id="rId3" Type="http://schemas.openxmlformats.org/officeDocument/2006/relationships/image" Target="../media/image46.png"/><Relationship Id="rId7" Type="http://schemas.openxmlformats.org/officeDocument/2006/relationships/image" Target="../media/image79.png"/><Relationship Id="rId12" Type="http://schemas.openxmlformats.org/officeDocument/2006/relationships/image" Target="../media/image6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0.png"/><Relationship Id="rId5" Type="http://schemas.openxmlformats.org/officeDocument/2006/relationships/image" Target="../media/image48.png"/><Relationship Id="rId15" Type="http://schemas.openxmlformats.org/officeDocument/2006/relationships/image" Target="../media/image24.png"/><Relationship Id="rId10" Type="http://schemas.openxmlformats.org/officeDocument/2006/relationships/image" Target="../media/image77.png"/><Relationship Id="rId4" Type="http://schemas.openxmlformats.org/officeDocument/2006/relationships/image" Target="../media/image47.png"/><Relationship Id="rId9" Type="http://schemas.openxmlformats.org/officeDocument/2006/relationships/image" Target="../media/image76.png"/><Relationship Id="rId1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69.png"/><Relationship Id="rId3" Type="http://schemas.openxmlformats.org/officeDocument/2006/relationships/image" Target="../media/image46.png"/><Relationship Id="rId7" Type="http://schemas.openxmlformats.org/officeDocument/2006/relationships/image" Target="../media/image81.png"/><Relationship Id="rId12" Type="http://schemas.openxmlformats.org/officeDocument/2006/relationships/image" Target="../media/image68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0.png"/><Relationship Id="rId5" Type="http://schemas.openxmlformats.org/officeDocument/2006/relationships/image" Target="../media/image48.png"/><Relationship Id="rId15" Type="http://schemas.openxmlformats.org/officeDocument/2006/relationships/image" Target="../media/image24.png"/><Relationship Id="rId10" Type="http://schemas.openxmlformats.org/officeDocument/2006/relationships/image" Target="../media/image77.png"/><Relationship Id="rId4" Type="http://schemas.openxmlformats.org/officeDocument/2006/relationships/image" Target="../media/image47.png"/><Relationship Id="rId9" Type="http://schemas.openxmlformats.org/officeDocument/2006/relationships/image" Target="../media/image76.png"/><Relationship Id="rId1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7.png"/><Relationship Id="rId7" Type="http://schemas.openxmlformats.org/officeDocument/2006/relationships/image" Target="../media/image6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82.png"/><Relationship Id="rId5" Type="http://schemas.openxmlformats.org/officeDocument/2006/relationships/image" Target="../media/image67.png"/><Relationship Id="rId10" Type="http://schemas.openxmlformats.org/officeDocument/2006/relationships/image" Target="../media/image24.png"/><Relationship Id="rId4" Type="http://schemas.openxmlformats.org/officeDocument/2006/relationships/image" Target="../media/image48.png"/><Relationship Id="rId9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24.png"/><Relationship Id="rId3" Type="http://schemas.openxmlformats.org/officeDocument/2006/relationships/image" Target="../media/image46.png"/><Relationship Id="rId7" Type="http://schemas.openxmlformats.org/officeDocument/2006/relationships/image" Target="../media/image76.png"/><Relationship Id="rId12" Type="http://schemas.openxmlformats.org/officeDocument/2006/relationships/image" Target="../media/image2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0.png"/><Relationship Id="rId5" Type="http://schemas.openxmlformats.org/officeDocument/2006/relationships/image" Target="../media/image48.png"/><Relationship Id="rId10" Type="http://schemas.openxmlformats.org/officeDocument/2006/relationships/image" Target="../media/image69.png"/><Relationship Id="rId4" Type="http://schemas.openxmlformats.org/officeDocument/2006/relationships/image" Target="../media/image47.png"/><Relationship Id="rId9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6.png"/><Relationship Id="rId7" Type="http://schemas.openxmlformats.org/officeDocument/2006/relationships/image" Target="../media/image2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88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2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49.png"/><Relationship Id="rId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6.png"/><Relationship Id="rId7" Type="http://schemas.openxmlformats.org/officeDocument/2006/relationships/image" Target="../media/image2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77.png"/><Relationship Id="rId4" Type="http://schemas.openxmlformats.org/officeDocument/2006/relationships/image" Target="../media/image9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hyperlink" Target="http://www.jbecredit.kr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5.png"/><Relationship Id="rId7" Type="http://schemas.openxmlformats.org/officeDocument/2006/relationships/image" Target="../media/image2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7.png"/><Relationship Id="rId9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5.png"/><Relationship Id="rId10" Type="http://schemas.openxmlformats.org/officeDocument/2006/relationships/image" Target="../media/image101.png"/><Relationship Id="rId4" Type="http://schemas.openxmlformats.org/officeDocument/2006/relationships/image" Target="../media/image97.png"/><Relationship Id="rId9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7.png"/><Relationship Id="rId9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24.png"/><Relationship Id="rId3" Type="http://schemas.openxmlformats.org/officeDocument/2006/relationships/image" Target="../media/image94.png"/><Relationship Id="rId7" Type="http://schemas.openxmlformats.org/officeDocument/2006/relationships/image" Target="../media/image102.png"/><Relationship Id="rId12" Type="http://schemas.openxmlformats.org/officeDocument/2006/relationships/image" Target="../media/image23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70.png"/><Relationship Id="rId5" Type="http://schemas.openxmlformats.org/officeDocument/2006/relationships/image" Target="../media/image97.png"/><Relationship Id="rId10" Type="http://schemas.openxmlformats.org/officeDocument/2006/relationships/image" Target="../media/image104.png"/><Relationship Id="rId4" Type="http://schemas.openxmlformats.org/officeDocument/2006/relationships/image" Target="../media/image96.png"/><Relationship Id="rId9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23.png"/><Relationship Id="rId3" Type="http://schemas.openxmlformats.org/officeDocument/2006/relationships/image" Target="../media/image106.jpg"/><Relationship Id="rId7" Type="http://schemas.openxmlformats.org/officeDocument/2006/relationships/image" Target="../media/image95.png"/><Relationship Id="rId12" Type="http://schemas.openxmlformats.org/officeDocument/2006/relationships/image" Target="../media/image70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4.png"/><Relationship Id="rId5" Type="http://schemas.openxmlformats.org/officeDocument/2006/relationships/image" Target="../media/image96.png"/><Relationship Id="rId10" Type="http://schemas.openxmlformats.org/officeDocument/2006/relationships/image" Target="../media/image68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23.png"/><Relationship Id="rId3" Type="http://schemas.openxmlformats.org/officeDocument/2006/relationships/image" Target="../media/image108.jpg"/><Relationship Id="rId7" Type="http://schemas.openxmlformats.org/officeDocument/2006/relationships/image" Target="../media/image95.png"/><Relationship Id="rId12" Type="http://schemas.openxmlformats.org/officeDocument/2006/relationships/image" Target="../media/image70.pn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4.png"/><Relationship Id="rId5" Type="http://schemas.openxmlformats.org/officeDocument/2006/relationships/image" Target="../media/image96.png"/><Relationship Id="rId10" Type="http://schemas.openxmlformats.org/officeDocument/2006/relationships/image" Target="../media/image68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86.png"/><Relationship Id="rId7" Type="http://schemas.openxmlformats.org/officeDocument/2006/relationships/image" Target="../media/image111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12.png"/><Relationship Id="rId5" Type="http://schemas.openxmlformats.org/officeDocument/2006/relationships/image" Target="../media/image68.png"/><Relationship Id="rId10" Type="http://schemas.openxmlformats.org/officeDocument/2006/relationships/image" Target="../media/image24.png"/><Relationship Id="rId4" Type="http://schemas.openxmlformats.org/officeDocument/2006/relationships/image" Target="../media/image110.png"/><Relationship Id="rId9" Type="http://schemas.openxmlformats.org/officeDocument/2006/relationships/image" Target="../media/image2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86.png"/><Relationship Id="rId7" Type="http://schemas.openxmlformats.org/officeDocument/2006/relationships/image" Target="../media/image111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13.png"/><Relationship Id="rId5" Type="http://schemas.openxmlformats.org/officeDocument/2006/relationships/image" Target="../media/image68.png"/><Relationship Id="rId10" Type="http://schemas.openxmlformats.org/officeDocument/2006/relationships/image" Target="../media/image24.png"/><Relationship Id="rId4" Type="http://schemas.openxmlformats.org/officeDocument/2006/relationships/image" Target="../media/image110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86.png"/><Relationship Id="rId7" Type="http://schemas.openxmlformats.org/officeDocument/2006/relationships/image" Target="../media/image111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11" Type="http://schemas.openxmlformats.org/officeDocument/2006/relationships/image" Target="../media/image114.png"/><Relationship Id="rId5" Type="http://schemas.openxmlformats.org/officeDocument/2006/relationships/image" Target="../media/image68.png"/><Relationship Id="rId10" Type="http://schemas.openxmlformats.org/officeDocument/2006/relationships/image" Target="../media/image24.png"/><Relationship Id="rId4" Type="http://schemas.openxmlformats.org/officeDocument/2006/relationships/image" Target="../media/image110.png"/><Relationship Id="rId9" Type="http://schemas.openxmlformats.org/officeDocument/2006/relationships/image" Target="../media/image2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86.png"/><Relationship Id="rId7" Type="http://schemas.openxmlformats.org/officeDocument/2006/relationships/image" Target="../media/image111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15.png"/><Relationship Id="rId5" Type="http://schemas.openxmlformats.org/officeDocument/2006/relationships/image" Target="../media/image68.png"/><Relationship Id="rId10" Type="http://schemas.openxmlformats.org/officeDocument/2006/relationships/image" Target="../media/image24.png"/><Relationship Id="rId4" Type="http://schemas.openxmlformats.org/officeDocument/2006/relationships/image" Target="../media/image110.png"/><Relationship Id="rId9" Type="http://schemas.openxmlformats.org/officeDocument/2006/relationships/image" Target="../media/image2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7.png"/><Relationship Id="rId7" Type="http://schemas.openxmlformats.org/officeDocument/2006/relationships/image" Target="../media/image23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6.png"/><Relationship Id="rId7" Type="http://schemas.openxmlformats.org/officeDocument/2006/relationships/image" Target="../media/image120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5" Type="http://schemas.openxmlformats.org/officeDocument/2006/relationships/image" Target="../media/image119.png"/><Relationship Id="rId10" Type="http://schemas.openxmlformats.org/officeDocument/2006/relationships/image" Target="../media/image121.png"/><Relationship Id="rId4" Type="http://schemas.openxmlformats.org/officeDocument/2006/relationships/image" Target="../media/image118.png"/><Relationship Id="rId9" Type="http://schemas.openxmlformats.org/officeDocument/2006/relationships/image" Target="../media/image2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6.png"/><Relationship Id="rId7" Type="http://schemas.openxmlformats.org/officeDocument/2006/relationships/image" Target="../media/image120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9.png"/><Relationship Id="rId10" Type="http://schemas.openxmlformats.org/officeDocument/2006/relationships/image" Target="../media/image122.png"/><Relationship Id="rId4" Type="http://schemas.openxmlformats.org/officeDocument/2006/relationships/image" Target="../media/image118.png"/><Relationship Id="rId9" Type="http://schemas.openxmlformats.org/officeDocument/2006/relationships/image" Target="../media/image2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6.png"/><Relationship Id="rId7" Type="http://schemas.openxmlformats.org/officeDocument/2006/relationships/image" Target="../media/image120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9.png"/><Relationship Id="rId10" Type="http://schemas.openxmlformats.org/officeDocument/2006/relationships/image" Target="../media/image123.png"/><Relationship Id="rId4" Type="http://schemas.openxmlformats.org/officeDocument/2006/relationships/image" Target="../media/image118.png"/><Relationship Id="rId9" Type="http://schemas.openxmlformats.org/officeDocument/2006/relationships/image" Target="../media/image2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6.png"/><Relationship Id="rId7" Type="http://schemas.openxmlformats.org/officeDocument/2006/relationships/image" Target="../media/image117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10" Type="http://schemas.openxmlformats.org/officeDocument/2006/relationships/image" Target="../media/image24.png"/><Relationship Id="rId4" Type="http://schemas.openxmlformats.org/officeDocument/2006/relationships/image" Target="../media/image86.png"/><Relationship Id="rId9" Type="http://schemas.openxmlformats.org/officeDocument/2006/relationships/image" Target="../media/image2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6.png"/><Relationship Id="rId7" Type="http://schemas.openxmlformats.org/officeDocument/2006/relationships/image" Target="../media/image117.pn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10" Type="http://schemas.openxmlformats.org/officeDocument/2006/relationships/image" Target="../media/image24.png"/><Relationship Id="rId4" Type="http://schemas.openxmlformats.org/officeDocument/2006/relationships/image" Target="../media/image86.png"/><Relationship Id="rId9" Type="http://schemas.openxmlformats.org/officeDocument/2006/relationships/image" Target="../media/image2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26.png"/><Relationship Id="rId7" Type="http://schemas.openxmlformats.org/officeDocument/2006/relationships/image" Target="../media/image119.pn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24.png"/><Relationship Id="rId5" Type="http://schemas.openxmlformats.org/officeDocument/2006/relationships/image" Target="../media/image86.png"/><Relationship Id="rId10" Type="http://schemas.openxmlformats.org/officeDocument/2006/relationships/image" Target="../media/image23.png"/><Relationship Id="rId4" Type="http://schemas.openxmlformats.org/officeDocument/2006/relationships/image" Target="../media/image116.png"/><Relationship Id="rId9" Type="http://schemas.openxmlformats.org/officeDocument/2006/relationships/image" Target="../media/image1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31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6.png"/><Relationship Id="rId7" Type="http://schemas.openxmlformats.org/officeDocument/2006/relationships/image" Target="../media/image117.pn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10" Type="http://schemas.openxmlformats.org/officeDocument/2006/relationships/image" Target="../media/image24.png"/><Relationship Id="rId4" Type="http://schemas.openxmlformats.org/officeDocument/2006/relationships/image" Target="../media/image86.png"/><Relationship Id="rId9" Type="http://schemas.openxmlformats.org/officeDocument/2006/relationships/image" Target="../media/image2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6.png"/><Relationship Id="rId7" Type="http://schemas.openxmlformats.org/officeDocument/2006/relationships/image" Target="../media/image117.pn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10" Type="http://schemas.openxmlformats.org/officeDocument/2006/relationships/image" Target="../media/image24.png"/><Relationship Id="rId4" Type="http://schemas.openxmlformats.org/officeDocument/2006/relationships/image" Target="../media/image86.png"/><Relationship Id="rId9" Type="http://schemas.openxmlformats.org/officeDocument/2006/relationships/image" Target="../media/image2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30.jpg"/><Relationship Id="rId7" Type="http://schemas.openxmlformats.org/officeDocument/2006/relationships/image" Target="../media/image119.pn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24.png"/><Relationship Id="rId5" Type="http://schemas.openxmlformats.org/officeDocument/2006/relationships/image" Target="../media/image86.png"/><Relationship Id="rId10" Type="http://schemas.openxmlformats.org/officeDocument/2006/relationships/image" Target="../media/image23.png"/><Relationship Id="rId4" Type="http://schemas.openxmlformats.org/officeDocument/2006/relationships/image" Target="../media/image116.png"/><Relationship Id="rId9" Type="http://schemas.openxmlformats.org/officeDocument/2006/relationships/image" Target="../media/image12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6.png"/><Relationship Id="rId7" Type="http://schemas.openxmlformats.org/officeDocument/2006/relationships/image" Target="../media/image120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9.png"/><Relationship Id="rId10" Type="http://schemas.openxmlformats.org/officeDocument/2006/relationships/image" Target="../media/image131.jpg"/><Relationship Id="rId4" Type="http://schemas.openxmlformats.org/officeDocument/2006/relationships/image" Target="../media/image118.png"/><Relationship Id="rId9" Type="http://schemas.openxmlformats.org/officeDocument/2006/relationships/image" Target="../media/image24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6.png"/><Relationship Id="rId7" Type="http://schemas.openxmlformats.org/officeDocument/2006/relationships/image" Target="../media/image120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9.png"/><Relationship Id="rId10" Type="http://schemas.openxmlformats.org/officeDocument/2006/relationships/image" Target="../media/image123.png"/><Relationship Id="rId4" Type="http://schemas.openxmlformats.org/officeDocument/2006/relationships/image" Target="../media/image118.png"/><Relationship Id="rId9" Type="http://schemas.openxmlformats.org/officeDocument/2006/relationships/image" Target="../media/image24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6.png"/><Relationship Id="rId7" Type="http://schemas.openxmlformats.org/officeDocument/2006/relationships/image" Target="../media/image120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9.png"/><Relationship Id="rId10" Type="http://schemas.openxmlformats.org/officeDocument/2006/relationships/image" Target="../media/image132.png"/><Relationship Id="rId4" Type="http://schemas.openxmlformats.org/officeDocument/2006/relationships/image" Target="../media/image118.png"/><Relationship Id="rId9" Type="http://schemas.openxmlformats.org/officeDocument/2006/relationships/image" Target="../media/image24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6.png"/><Relationship Id="rId7" Type="http://schemas.openxmlformats.org/officeDocument/2006/relationships/image" Target="../media/image120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9.png"/><Relationship Id="rId10" Type="http://schemas.openxmlformats.org/officeDocument/2006/relationships/image" Target="../media/image133.png"/><Relationship Id="rId4" Type="http://schemas.openxmlformats.org/officeDocument/2006/relationships/image" Target="../media/image118.png"/><Relationship Id="rId9" Type="http://schemas.openxmlformats.org/officeDocument/2006/relationships/image" Target="../media/image2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1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0"/>
                </a:moveTo>
                <a:lnTo>
                  <a:pt x="0" y="0"/>
                </a:lnTo>
                <a:lnTo>
                  <a:pt x="0" y="6857996"/>
                </a:lnTo>
                <a:lnTo>
                  <a:pt x="12191999" y="6857996"/>
                </a:lnTo>
                <a:lnTo>
                  <a:pt x="12191999" y="0"/>
                </a:lnTo>
                <a:close/>
              </a:path>
            </a:pathLst>
          </a:custGeom>
          <a:solidFill>
            <a:srgbClr val="FFF1CC">
              <a:alpha val="749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613392" y="0"/>
            <a:ext cx="2578735" cy="6858000"/>
            <a:chOff x="9613392" y="0"/>
            <a:chExt cx="2578735" cy="6858000"/>
          </a:xfrm>
        </p:grpSpPr>
        <p:sp>
          <p:nvSpPr>
            <p:cNvPr id="4" name="object 4"/>
            <p:cNvSpPr/>
            <p:nvPr/>
          </p:nvSpPr>
          <p:spPr>
            <a:xfrm>
              <a:off x="10373868" y="0"/>
              <a:ext cx="980440" cy="460375"/>
            </a:xfrm>
            <a:custGeom>
              <a:avLst/>
              <a:gdLst/>
              <a:ahLst/>
              <a:cxnLst/>
              <a:rect l="l" t="t" r="r" b="b"/>
              <a:pathLst>
                <a:path w="980440" h="460375">
                  <a:moveTo>
                    <a:pt x="960881" y="0"/>
                  </a:moveTo>
                  <a:lnTo>
                    <a:pt x="19050" y="0"/>
                  </a:lnTo>
                  <a:lnTo>
                    <a:pt x="0" y="38100"/>
                  </a:lnTo>
                  <a:lnTo>
                    <a:pt x="211074" y="460248"/>
                  </a:lnTo>
                  <a:lnTo>
                    <a:pt x="768857" y="460248"/>
                  </a:lnTo>
                  <a:lnTo>
                    <a:pt x="979931" y="38100"/>
                  </a:lnTo>
                  <a:lnTo>
                    <a:pt x="960881" y="0"/>
                  </a:lnTo>
                  <a:close/>
                </a:path>
              </a:pathLst>
            </a:custGeom>
            <a:solidFill>
              <a:srgbClr val="BE9000">
                <a:alpha val="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372344" y="461772"/>
              <a:ext cx="980440" cy="844550"/>
            </a:xfrm>
            <a:custGeom>
              <a:avLst/>
              <a:gdLst/>
              <a:ahLst/>
              <a:cxnLst/>
              <a:rect l="l" t="t" r="r" b="b"/>
              <a:pathLst>
                <a:path w="980440" h="844550">
                  <a:moveTo>
                    <a:pt x="768857" y="0"/>
                  </a:moveTo>
                  <a:lnTo>
                    <a:pt x="211074" y="0"/>
                  </a:lnTo>
                  <a:lnTo>
                    <a:pt x="0" y="422148"/>
                  </a:lnTo>
                  <a:lnTo>
                    <a:pt x="211074" y="844295"/>
                  </a:lnTo>
                  <a:lnTo>
                    <a:pt x="768857" y="844295"/>
                  </a:lnTo>
                  <a:lnTo>
                    <a:pt x="979931" y="422148"/>
                  </a:lnTo>
                  <a:lnTo>
                    <a:pt x="768857" y="0"/>
                  </a:lnTo>
                  <a:close/>
                </a:path>
              </a:pathLst>
            </a:custGeom>
            <a:solidFill>
              <a:srgbClr val="BE9000">
                <a:alpha val="392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372344" y="1306067"/>
              <a:ext cx="980440" cy="844550"/>
            </a:xfrm>
            <a:custGeom>
              <a:avLst/>
              <a:gdLst/>
              <a:ahLst/>
              <a:cxnLst/>
              <a:rect l="l" t="t" r="r" b="b"/>
              <a:pathLst>
                <a:path w="980440" h="844550">
                  <a:moveTo>
                    <a:pt x="768857" y="0"/>
                  </a:moveTo>
                  <a:lnTo>
                    <a:pt x="211074" y="0"/>
                  </a:lnTo>
                  <a:lnTo>
                    <a:pt x="0" y="422148"/>
                  </a:lnTo>
                  <a:lnTo>
                    <a:pt x="211074" y="844296"/>
                  </a:lnTo>
                  <a:lnTo>
                    <a:pt x="768857" y="844296"/>
                  </a:lnTo>
                  <a:lnTo>
                    <a:pt x="979931" y="422148"/>
                  </a:lnTo>
                  <a:lnTo>
                    <a:pt x="768857" y="0"/>
                  </a:lnTo>
                  <a:close/>
                </a:path>
              </a:pathLst>
            </a:custGeom>
            <a:solidFill>
              <a:srgbClr val="BE9000">
                <a:alpha val="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372344" y="2150364"/>
              <a:ext cx="980440" cy="844550"/>
            </a:xfrm>
            <a:custGeom>
              <a:avLst/>
              <a:gdLst/>
              <a:ahLst/>
              <a:cxnLst/>
              <a:rect l="l" t="t" r="r" b="b"/>
              <a:pathLst>
                <a:path w="980440" h="844550">
                  <a:moveTo>
                    <a:pt x="768857" y="0"/>
                  </a:moveTo>
                  <a:lnTo>
                    <a:pt x="211074" y="0"/>
                  </a:lnTo>
                  <a:lnTo>
                    <a:pt x="0" y="422148"/>
                  </a:lnTo>
                  <a:lnTo>
                    <a:pt x="211074" y="844296"/>
                  </a:lnTo>
                  <a:lnTo>
                    <a:pt x="768857" y="844296"/>
                  </a:lnTo>
                  <a:lnTo>
                    <a:pt x="979931" y="422148"/>
                  </a:lnTo>
                  <a:lnTo>
                    <a:pt x="768857" y="0"/>
                  </a:lnTo>
                  <a:close/>
                </a:path>
              </a:pathLst>
            </a:custGeom>
            <a:solidFill>
              <a:srgbClr val="BE9000">
                <a:alpha val="784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372344" y="2991611"/>
              <a:ext cx="980440" cy="844550"/>
            </a:xfrm>
            <a:custGeom>
              <a:avLst/>
              <a:gdLst/>
              <a:ahLst/>
              <a:cxnLst/>
              <a:rect l="l" t="t" r="r" b="b"/>
              <a:pathLst>
                <a:path w="980440" h="844550">
                  <a:moveTo>
                    <a:pt x="768857" y="0"/>
                  </a:moveTo>
                  <a:lnTo>
                    <a:pt x="211074" y="0"/>
                  </a:lnTo>
                  <a:lnTo>
                    <a:pt x="0" y="422148"/>
                  </a:lnTo>
                  <a:lnTo>
                    <a:pt x="211074" y="844295"/>
                  </a:lnTo>
                  <a:lnTo>
                    <a:pt x="768857" y="844295"/>
                  </a:lnTo>
                  <a:lnTo>
                    <a:pt x="979931" y="422148"/>
                  </a:lnTo>
                  <a:lnTo>
                    <a:pt x="768857" y="0"/>
                  </a:lnTo>
                  <a:close/>
                </a:path>
              </a:pathLst>
            </a:custGeom>
            <a:solidFill>
              <a:srgbClr val="BE9000">
                <a:alpha val="1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373868" y="3832859"/>
              <a:ext cx="980440" cy="844550"/>
            </a:xfrm>
            <a:custGeom>
              <a:avLst/>
              <a:gdLst/>
              <a:ahLst/>
              <a:cxnLst/>
              <a:rect l="l" t="t" r="r" b="b"/>
              <a:pathLst>
                <a:path w="980440" h="844550">
                  <a:moveTo>
                    <a:pt x="768857" y="0"/>
                  </a:moveTo>
                  <a:lnTo>
                    <a:pt x="211074" y="0"/>
                  </a:lnTo>
                  <a:lnTo>
                    <a:pt x="0" y="422147"/>
                  </a:lnTo>
                  <a:lnTo>
                    <a:pt x="211074" y="844295"/>
                  </a:lnTo>
                  <a:lnTo>
                    <a:pt x="768857" y="844295"/>
                  </a:lnTo>
                  <a:lnTo>
                    <a:pt x="979931" y="422147"/>
                  </a:lnTo>
                  <a:lnTo>
                    <a:pt x="768857" y="0"/>
                  </a:lnTo>
                  <a:close/>
                </a:path>
              </a:pathLst>
            </a:custGeom>
            <a:solidFill>
              <a:srgbClr val="BE9000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373868" y="4677155"/>
              <a:ext cx="980440" cy="844550"/>
            </a:xfrm>
            <a:custGeom>
              <a:avLst/>
              <a:gdLst/>
              <a:ahLst/>
              <a:cxnLst/>
              <a:rect l="l" t="t" r="r" b="b"/>
              <a:pathLst>
                <a:path w="980440" h="844550">
                  <a:moveTo>
                    <a:pt x="768857" y="0"/>
                  </a:moveTo>
                  <a:lnTo>
                    <a:pt x="211074" y="0"/>
                  </a:lnTo>
                  <a:lnTo>
                    <a:pt x="0" y="422148"/>
                  </a:lnTo>
                  <a:lnTo>
                    <a:pt x="211074" y="844296"/>
                  </a:lnTo>
                  <a:lnTo>
                    <a:pt x="768857" y="844296"/>
                  </a:lnTo>
                  <a:lnTo>
                    <a:pt x="979931" y="422148"/>
                  </a:lnTo>
                  <a:lnTo>
                    <a:pt x="768857" y="0"/>
                  </a:lnTo>
                  <a:close/>
                </a:path>
              </a:pathLst>
            </a:custGeom>
            <a:solidFill>
              <a:srgbClr val="BE90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373868" y="5512308"/>
              <a:ext cx="980440" cy="844550"/>
            </a:xfrm>
            <a:custGeom>
              <a:avLst/>
              <a:gdLst/>
              <a:ahLst/>
              <a:cxnLst/>
              <a:rect l="l" t="t" r="r" b="b"/>
              <a:pathLst>
                <a:path w="980440" h="844550">
                  <a:moveTo>
                    <a:pt x="768857" y="0"/>
                  </a:moveTo>
                  <a:lnTo>
                    <a:pt x="211074" y="0"/>
                  </a:lnTo>
                  <a:lnTo>
                    <a:pt x="0" y="422147"/>
                  </a:lnTo>
                  <a:lnTo>
                    <a:pt x="211074" y="844295"/>
                  </a:lnTo>
                  <a:lnTo>
                    <a:pt x="768857" y="844295"/>
                  </a:lnTo>
                  <a:lnTo>
                    <a:pt x="979931" y="422147"/>
                  </a:lnTo>
                  <a:lnTo>
                    <a:pt x="768857" y="0"/>
                  </a:lnTo>
                  <a:close/>
                </a:path>
              </a:pathLst>
            </a:custGeom>
            <a:solidFill>
              <a:srgbClr val="BE9000">
                <a:alpha val="3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372344" y="6356603"/>
              <a:ext cx="980440" cy="501650"/>
            </a:xfrm>
            <a:custGeom>
              <a:avLst/>
              <a:gdLst/>
              <a:ahLst/>
              <a:cxnLst/>
              <a:rect l="l" t="t" r="r" b="b"/>
              <a:pathLst>
                <a:path w="980440" h="501650">
                  <a:moveTo>
                    <a:pt x="768857" y="0"/>
                  </a:moveTo>
                  <a:lnTo>
                    <a:pt x="211074" y="0"/>
                  </a:lnTo>
                  <a:lnTo>
                    <a:pt x="0" y="422146"/>
                  </a:lnTo>
                  <a:lnTo>
                    <a:pt x="39622" y="501392"/>
                  </a:lnTo>
                  <a:lnTo>
                    <a:pt x="940309" y="501392"/>
                  </a:lnTo>
                  <a:lnTo>
                    <a:pt x="979931" y="422146"/>
                  </a:lnTo>
                  <a:lnTo>
                    <a:pt x="768857" y="0"/>
                  </a:lnTo>
                  <a:close/>
                </a:path>
              </a:pathLst>
            </a:custGeom>
            <a:solidFill>
              <a:srgbClr val="BE9000">
                <a:alpha val="3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324844" y="0"/>
              <a:ext cx="601980" cy="44450"/>
            </a:xfrm>
            <a:custGeom>
              <a:avLst/>
              <a:gdLst/>
              <a:ahLst/>
              <a:cxnLst/>
              <a:rect l="l" t="t" r="r" b="b"/>
              <a:pathLst>
                <a:path w="601979" h="44450">
                  <a:moveTo>
                    <a:pt x="601979" y="0"/>
                  </a:moveTo>
                  <a:lnTo>
                    <a:pt x="0" y="0"/>
                  </a:lnTo>
                  <a:lnTo>
                    <a:pt x="22098" y="44196"/>
                  </a:lnTo>
                  <a:lnTo>
                    <a:pt x="579881" y="44196"/>
                  </a:lnTo>
                  <a:lnTo>
                    <a:pt x="601979" y="0"/>
                  </a:lnTo>
                  <a:close/>
                </a:path>
              </a:pathLst>
            </a:custGeom>
            <a:solidFill>
              <a:srgbClr val="BE9000">
                <a:alpha val="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137392" y="32003"/>
              <a:ext cx="980440" cy="844550"/>
            </a:xfrm>
            <a:custGeom>
              <a:avLst/>
              <a:gdLst/>
              <a:ahLst/>
              <a:cxnLst/>
              <a:rect l="l" t="t" r="r" b="b"/>
              <a:pathLst>
                <a:path w="980440" h="844550">
                  <a:moveTo>
                    <a:pt x="768857" y="0"/>
                  </a:moveTo>
                  <a:lnTo>
                    <a:pt x="211074" y="0"/>
                  </a:lnTo>
                  <a:lnTo>
                    <a:pt x="0" y="422148"/>
                  </a:lnTo>
                  <a:lnTo>
                    <a:pt x="211074" y="844296"/>
                  </a:lnTo>
                  <a:lnTo>
                    <a:pt x="768857" y="844296"/>
                  </a:lnTo>
                  <a:lnTo>
                    <a:pt x="979931" y="422148"/>
                  </a:lnTo>
                  <a:lnTo>
                    <a:pt x="768857" y="0"/>
                  </a:lnTo>
                  <a:close/>
                </a:path>
              </a:pathLst>
            </a:custGeom>
            <a:solidFill>
              <a:srgbClr val="BE9000">
                <a:alpha val="313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135868" y="877824"/>
              <a:ext cx="980440" cy="844550"/>
            </a:xfrm>
            <a:custGeom>
              <a:avLst/>
              <a:gdLst/>
              <a:ahLst/>
              <a:cxnLst/>
              <a:rect l="l" t="t" r="r" b="b"/>
              <a:pathLst>
                <a:path w="980440" h="844550">
                  <a:moveTo>
                    <a:pt x="768857" y="0"/>
                  </a:moveTo>
                  <a:lnTo>
                    <a:pt x="211074" y="0"/>
                  </a:lnTo>
                  <a:lnTo>
                    <a:pt x="0" y="422148"/>
                  </a:lnTo>
                  <a:lnTo>
                    <a:pt x="211074" y="844296"/>
                  </a:lnTo>
                  <a:lnTo>
                    <a:pt x="768857" y="844296"/>
                  </a:lnTo>
                  <a:lnTo>
                    <a:pt x="979931" y="422148"/>
                  </a:lnTo>
                  <a:lnTo>
                    <a:pt x="768857" y="0"/>
                  </a:lnTo>
                  <a:close/>
                </a:path>
              </a:pathLst>
            </a:custGeom>
            <a:solidFill>
              <a:srgbClr val="BE9000">
                <a:alpha val="70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135868" y="1722120"/>
              <a:ext cx="980440" cy="844550"/>
            </a:xfrm>
            <a:custGeom>
              <a:avLst/>
              <a:gdLst/>
              <a:ahLst/>
              <a:cxnLst/>
              <a:rect l="l" t="t" r="r" b="b"/>
              <a:pathLst>
                <a:path w="980440" h="844550">
                  <a:moveTo>
                    <a:pt x="768857" y="0"/>
                  </a:moveTo>
                  <a:lnTo>
                    <a:pt x="211074" y="0"/>
                  </a:lnTo>
                  <a:lnTo>
                    <a:pt x="0" y="422147"/>
                  </a:lnTo>
                  <a:lnTo>
                    <a:pt x="211074" y="844295"/>
                  </a:lnTo>
                  <a:lnTo>
                    <a:pt x="768857" y="844295"/>
                  </a:lnTo>
                  <a:lnTo>
                    <a:pt x="979931" y="422147"/>
                  </a:lnTo>
                  <a:lnTo>
                    <a:pt x="768857" y="0"/>
                  </a:lnTo>
                  <a:close/>
                </a:path>
              </a:pathLst>
            </a:custGeom>
            <a:solidFill>
              <a:srgbClr val="BE9000">
                <a:alpha val="1215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131296" y="2566415"/>
              <a:ext cx="984885" cy="1684020"/>
            </a:xfrm>
            <a:custGeom>
              <a:avLst/>
              <a:gdLst/>
              <a:ahLst/>
              <a:cxnLst/>
              <a:rect l="l" t="t" r="r" b="b"/>
              <a:pathLst>
                <a:path w="984884" h="1684020">
                  <a:moveTo>
                    <a:pt x="984504" y="422148"/>
                  </a:moveTo>
                  <a:lnTo>
                    <a:pt x="773430" y="0"/>
                  </a:lnTo>
                  <a:lnTo>
                    <a:pt x="215646" y="0"/>
                  </a:lnTo>
                  <a:lnTo>
                    <a:pt x="4572" y="422148"/>
                  </a:lnTo>
                  <a:lnTo>
                    <a:pt x="213360" y="839724"/>
                  </a:lnTo>
                  <a:lnTo>
                    <a:pt x="211074" y="839724"/>
                  </a:lnTo>
                  <a:lnTo>
                    <a:pt x="0" y="1261872"/>
                  </a:lnTo>
                  <a:lnTo>
                    <a:pt x="211074" y="1684020"/>
                  </a:lnTo>
                  <a:lnTo>
                    <a:pt x="768858" y="1684020"/>
                  </a:lnTo>
                  <a:lnTo>
                    <a:pt x="979932" y="1261872"/>
                  </a:lnTo>
                  <a:lnTo>
                    <a:pt x="771144" y="844296"/>
                  </a:lnTo>
                  <a:lnTo>
                    <a:pt x="773430" y="844296"/>
                  </a:lnTo>
                  <a:lnTo>
                    <a:pt x="984504" y="422148"/>
                  </a:lnTo>
                  <a:close/>
                </a:path>
              </a:pathLst>
            </a:custGeom>
            <a:solidFill>
              <a:srgbClr val="BE9000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131296" y="4250435"/>
              <a:ext cx="978535" cy="844550"/>
            </a:xfrm>
            <a:custGeom>
              <a:avLst/>
              <a:gdLst/>
              <a:ahLst/>
              <a:cxnLst/>
              <a:rect l="l" t="t" r="r" b="b"/>
              <a:pathLst>
                <a:path w="978534" h="844550">
                  <a:moveTo>
                    <a:pt x="767333" y="0"/>
                  </a:moveTo>
                  <a:lnTo>
                    <a:pt x="211074" y="0"/>
                  </a:lnTo>
                  <a:lnTo>
                    <a:pt x="0" y="422147"/>
                  </a:lnTo>
                  <a:lnTo>
                    <a:pt x="211074" y="844295"/>
                  </a:lnTo>
                  <a:lnTo>
                    <a:pt x="767333" y="844295"/>
                  </a:lnTo>
                  <a:lnTo>
                    <a:pt x="978407" y="422147"/>
                  </a:lnTo>
                  <a:lnTo>
                    <a:pt x="767333" y="0"/>
                  </a:lnTo>
                  <a:close/>
                </a:path>
              </a:pathLst>
            </a:custGeom>
            <a:solidFill>
              <a:srgbClr val="BE90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131296" y="5094732"/>
              <a:ext cx="978535" cy="844550"/>
            </a:xfrm>
            <a:custGeom>
              <a:avLst/>
              <a:gdLst/>
              <a:ahLst/>
              <a:cxnLst/>
              <a:rect l="l" t="t" r="r" b="b"/>
              <a:pathLst>
                <a:path w="978534" h="844550">
                  <a:moveTo>
                    <a:pt x="767333" y="0"/>
                  </a:moveTo>
                  <a:lnTo>
                    <a:pt x="211074" y="0"/>
                  </a:lnTo>
                  <a:lnTo>
                    <a:pt x="0" y="422148"/>
                  </a:lnTo>
                  <a:lnTo>
                    <a:pt x="211074" y="844296"/>
                  </a:lnTo>
                  <a:lnTo>
                    <a:pt x="767333" y="844296"/>
                  </a:lnTo>
                  <a:lnTo>
                    <a:pt x="978407" y="422148"/>
                  </a:lnTo>
                  <a:lnTo>
                    <a:pt x="767333" y="0"/>
                  </a:lnTo>
                  <a:close/>
                </a:path>
              </a:pathLst>
            </a:custGeom>
            <a:solidFill>
              <a:srgbClr val="BE9000">
                <a:alpha val="2784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131296" y="5929884"/>
              <a:ext cx="978535" cy="844550"/>
            </a:xfrm>
            <a:custGeom>
              <a:avLst/>
              <a:gdLst/>
              <a:ahLst/>
              <a:cxnLst/>
              <a:rect l="l" t="t" r="r" b="b"/>
              <a:pathLst>
                <a:path w="978534" h="844550">
                  <a:moveTo>
                    <a:pt x="767333" y="0"/>
                  </a:moveTo>
                  <a:lnTo>
                    <a:pt x="211074" y="0"/>
                  </a:lnTo>
                  <a:lnTo>
                    <a:pt x="0" y="422147"/>
                  </a:lnTo>
                  <a:lnTo>
                    <a:pt x="211074" y="844295"/>
                  </a:lnTo>
                  <a:lnTo>
                    <a:pt x="767333" y="844295"/>
                  </a:lnTo>
                  <a:lnTo>
                    <a:pt x="978407" y="422147"/>
                  </a:lnTo>
                  <a:lnTo>
                    <a:pt x="767333" y="0"/>
                  </a:lnTo>
                  <a:close/>
                </a:path>
              </a:pathLst>
            </a:custGeom>
            <a:solidFill>
              <a:srgbClr val="BE9000">
                <a:alpha val="3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1299699" y="6775704"/>
              <a:ext cx="638810" cy="82550"/>
            </a:xfrm>
            <a:custGeom>
              <a:avLst/>
              <a:gdLst/>
              <a:ahLst/>
              <a:cxnLst/>
              <a:rect l="l" t="t" r="r" b="b"/>
              <a:pathLst>
                <a:path w="638809" h="82550">
                  <a:moveTo>
                    <a:pt x="597406" y="0"/>
                  </a:moveTo>
                  <a:lnTo>
                    <a:pt x="41146" y="0"/>
                  </a:lnTo>
                  <a:lnTo>
                    <a:pt x="0" y="82293"/>
                  </a:lnTo>
                  <a:lnTo>
                    <a:pt x="638553" y="82293"/>
                  </a:lnTo>
                  <a:lnTo>
                    <a:pt x="597406" y="0"/>
                  </a:lnTo>
                  <a:close/>
                </a:path>
              </a:pathLst>
            </a:custGeom>
            <a:solidFill>
              <a:srgbClr val="BE9000">
                <a:alpha val="4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614916" y="3413759"/>
              <a:ext cx="980440" cy="844550"/>
            </a:xfrm>
            <a:custGeom>
              <a:avLst/>
              <a:gdLst/>
              <a:ahLst/>
              <a:cxnLst/>
              <a:rect l="l" t="t" r="r" b="b"/>
              <a:pathLst>
                <a:path w="980440" h="844550">
                  <a:moveTo>
                    <a:pt x="768857" y="0"/>
                  </a:moveTo>
                  <a:lnTo>
                    <a:pt x="211074" y="0"/>
                  </a:lnTo>
                  <a:lnTo>
                    <a:pt x="0" y="422147"/>
                  </a:lnTo>
                  <a:lnTo>
                    <a:pt x="211074" y="844295"/>
                  </a:lnTo>
                  <a:lnTo>
                    <a:pt x="768857" y="844295"/>
                  </a:lnTo>
                  <a:lnTo>
                    <a:pt x="979931" y="422147"/>
                  </a:lnTo>
                  <a:lnTo>
                    <a:pt x="768857" y="0"/>
                  </a:lnTo>
                  <a:close/>
                </a:path>
              </a:pathLst>
            </a:custGeom>
            <a:solidFill>
              <a:srgbClr val="BE9000">
                <a:alpha val="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613392" y="4258055"/>
              <a:ext cx="980440" cy="844550"/>
            </a:xfrm>
            <a:custGeom>
              <a:avLst/>
              <a:gdLst/>
              <a:ahLst/>
              <a:cxnLst/>
              <a:rect l="l" t="t" r="r" b="b"/>
              <a:pathLst>
                <a:path w="980440" h="844550">
                  <a:moveTo>
                    <a:pt x="768857" y="0"/>
                  </a:moveTo>
                  <a:lnTo>
                    <a:pt x="211074" y="0"/>
                  </a:lnTo>
                  <a:lnTo>
                    <a:pt x="0" y="422148"/>
                  </a:lnTo>
                  <a:lnTo>
                    <a:pt x="211074" y="844296"/>
                  </a:lnTo>
                  <a:lnTo>
                    <a:pt x="768857" y="844296"/>
                  </a:lnTo>
                  <a:lnTo>
                    <a:pt x="979931" y="422148"/>
                  </a:lnTo>
                  <a:lnTo>
                    <a:pt x="768857" y="0"/>
                  </a:lnTo>
                  <a:close/>
                </a:path>
              </a:pathLst>
            </a:custGeom>
            <a:solidFill>
              <a:srgbClr val="BE9000">
                <a:alpha val="588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613392" y="5102352"/>
              <a:ext cx="980440" cy="844550"/>
            </a:xfrm>
            <a:custGeom>
              <a:avLst/>
              <a:gdLst/>
              <a:ahLst/>
              <a:cxnLst/>
              <a:rect l="l" t="t" r="r" b="b"/>
              <a:pathLst>
                <a:path w="980440" h="844550">
                  <a:moveTo>
                    <a:pt x="768857" y="0"/>
                  </a:moveTo>
                  <a:lnTo>
                    <a:pt x="211074" y="0"/>
                  </a:lnTo>
                  <a:lnTo>
                    <a:pt x="0" y="422148"/>
                  </a:lnTo>
                  <a:lnTo>
                    <a:pt x="211074" y="844296"/>
                  </a:lnTo>
                  <a:lnTo>
                    <a:pt x="768857" y="844296"/>
                  </a:lnTo>
                  <a:lnTo>
                    <a:pt x="979931" y="422148"/>
                  </a:lnTo>
                  <a:lnTo>
                    <a:pt x="768857" y="0"/>
                  </a:lnTo>
                  <a:close/>
                </a:path>
              </a:pathLst>
            </a:custGeom>
            <a:solidFill>
              <a:srgbClr val="BE9000">
                <a:alpha val="1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613392" y="5937503"/>
              <a:ext cx="980440" cy="844550"/>
            </a:xfrm>
            <a:custGeom>
              <a:avLst/>
              <a:gdLst/>
              <a:ahLst/>
              <a:cxnLst/>
              <a:rect l="l" t="t" r="r" b="b"/>
              <a:pathLst>
                <a:path w="980440" h="844550">
                  <a:moveTo>
                    <a:pt x="768857" y="0"/>
                  </a:moveTo>
                  <a:lnTo>
                    <a:pt x="211074" y="0"/>
                  </a:lnTo>
                  <a:lnTo>
                    <a:pt x="0" y="422148"/>
                  </a:lnTo>
                  <a:lnTo>
                    <a:pt x="211074" y="844296"/>
                  </a:lnTo>
                  <a:lnTo>
                    <a:pt x="768857" y="844296"/>
                  </a:lnTo>
                  <a:lnTo>
                    <a:pt x="979931" y="422148"/>
                  </a:lnTo>
                  <a:lnTo>
                    <a:pt x="768857" y="0"/>
                  </a:lnTo>
                  <a:close/>
                </a:path>
              </a:pathLst>
            </a:custGeom>
            <a:solidFill>
              <a:srgbClr val="BE9000">
                <a:alpha val="1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787129" y="6783322"/>
              <a:ext cx="631190" cy="74930"/>
            </a:xfrm>
            <a:custGeom>
              <a:avLst/>
              <a:gdLst/>
              <a:ahLst/>
              <a:cxnLst/>
              <a:rect l="l" t="t" r="r" b="b"/>
              <a:pathLst>
                <a:path w="631190" h="74929">
                  <a:moveTo>
                    <a:pt x="593596" y="0"/>
                  </a:moveTo>
                  <a:lnTo>
                    <a:pt x="37336" y="0"/>
                  </a:lnTo>
                  <a:lnTo>
                    <a:pt x="0" y="74674"/>
                  </a:lnTo>
                  <a:lnTo>
                    <a:pt x="630933" y="74674"/>
                  </a:lnTo>
                  <a:lnTo>
                    <a:pt x="593596" y="0"/>
                  </a:lnTo>
                  <a:close/>
                </a:path>
              </a:pathLst>
            </a:custGeom>
            <a:solidFill>
              <a:srgbClr val="BE9000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1885676" y="0"/>
              <a:ext cx="306705" cy="460375"/>
            </a:xfrm>
            <a:custGeom>
              <a:avLst/>
              <a:gdLst/>
              <a:ahLst/>
              <a:cxnLst/>
              <a:rect l="l" t="t" r="r" b="b"/>
              <a:pathLst>
                <a:path w="306704" h="460375">
                  <a:moveTo>
                    <a:pt x="306324" y="0"/>
                  </a:moveTo>
                  <a:lnTo>
                    <a:pt x="19050" y="0"/>
                  </a:lnTo>
                  <a:lnTo>
                    <a:pt x="0" y="38100"/>
                  </a:lnTo>
                  <a:lnTo>
                    <a:pt x="211074" y="460248"/>
                  </a:lnTo>
                  <a:lnTo>
                    <a:pt x="306324" y="460248"/>
                  </a:lnTo>
                  <a:lnTo>
                    <a:pt x="306324" y="0"/>
                  </a:lnTo>
                  <a:close/>
                </a:path>
              </a:pathLst>
            </a:custGeom>
            <a:solidFill>
              <a:srgbClr val="BE9000">
                <a:alpha val="313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1885676" y="1306067"/>
              <a:ext cx="306705" cy="844550"/>
            </a:xfrm>
            <a:custGeom>
              <a:avLst/>
              <a:gdLst/>
              <a:ahLst/>
              <a:cxnLst/>
              <a:rect l="l" t="t" r="r" b="b"/>
              <a:pathLst>
                <a:path w="306704" h="844550">
                  <a:moveTo>
                    <a:pt x="306324" y="0"/>
                  </a:moveTo>
                  <a:lnTo>
                    <a:pt x="211074" y="0"/>
                  </a:lnTo>
                  <a:lnTo>
                    <a:pt x="0" y="422148"/>
                  </a:lnTo>
                  <a:lnTo>
                    <a:pt x="211074" y="844296"/>
                  </a:lnTo>
                  <a:lnTo>
                    <a:pt x="306324" y="844296"/>
                  </a:lnTo>
                  <a:lnTo>
                    <a:pt x="306324" y="0"/>
                  </a:lnTo>
                  <a:close/>
                </a:path>
              </a:pathLst>
            </a:custGeom>
            <a:solidFill>
              <a:srgbClr val="BE9000">
                <a:alpha val="1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1885676" y="2150364"/>
              <a:ext cx="306705" cy="844550"/>
            </a:xfrm>
            <a:custGeom>
              <a:avLst/>
              <a:gdLst/>
              <a:ahLst/>
              <a:cxnLst/>
              <a:rect l="l" t="t" r="r" b="b"/>
              <a:pathLst>
                <a:path w="306704" h="844550">
                  <a:moveTo>
                    <a:pt x="306324" y="0"/>
                  </a:moveTo>
                  <a:lnTo>
                    <a:pt x="211074" y="0"/>
                  </a:lnTo>
                  <a:lnTo>
                    <a:pt x="0" y="422148"/>
                  </a:lnTo>
                  <a:lnTo>
                    <a:pt x="211074" y="844296"/>
                  </a:lnTo>
                  <a:lnTo>
                    <a:pt x="306324" y="844296"/>
                  </a:lnTo>
                  <a:lnTo>
                    <a:pt x="306324" y="0"/>
                  </a:lnTo>
                  <a:close/>
                </a:path>
              </a:pathLst>
            </a:custGeom>
            <a:solidFill>
              <a:srgbClr val="BE9000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885676" y="2991611"/>
              <a:ext cx="306705" cy="844550"/>
            </a:xfrm>
            <a:custGeom>
              <a:avLst/>
              <a:gdLst/>
              <a:ahLst/>
              <a:cxnLst/>
              <a:rect l="l" t="t" r="r" b="b"/>
              <a:pathLst>
                <a:path w="306704" h="844550">
                  <a:moveTo>
                    <a:pt x="306324" y="0"/>
                  </a:moveTo>
                  <a:lnTo>
                    <a:pt x="211074" y="0"/>
                  </a:lnTo>
                  <a:lnTo>
                    <a:pt x="0" y="422148"/>
                  </a:lnTo>
                  <a:lnTo>
                    <a:pt x="211074" y="844295"/>
                  </a:lnTo>
                  <a:lnTo>
                    <a:pt x="306324" y="844295"/>
                  </a:lnTo>
                  <a:lnTo>
                    <a:pt x="306324" y="0"/>
                  </a:lnTo>
                  <a:close/>
                </a:path>
              </a:pathLst>
            </a:custGeom>
            <a:solidFill>
              <a:srgbClr val="BE90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1885676" y="3832859"/>
              <a:ext cx="306705" cy="844550"/>
            </a:xfrm>
            <a:custGeom>
              <a:avLst/>
              <a:gdLst/>
              <a:ahLst/>
              <a:cxnLst/>
              <a:rect l="l" t="t" r="r" b="b"/>
              <a:pathLst>
                <a:path w="306704" h="844550">
                  <a:moveTo>
                    <a:pt x="306324" y="0"/>
                  </a:moveTo>
                  <a:lnTo>
                    <a:pt x="211074" y="0"/>
                  </a:lnTo>
                  <a:lnTo>
                    <a:pt x="0" y="422147"/>
                  </a:lnTo>
                  <a:lnTo>
                    <a:pt x="211074" y="844295"/>
                  </a:lnTo>
                  <a:lnTo>
                    <a:pt x="306324" y="844295"/>
                  </a:lnTo>
                  <a:lnTo>
                    <a:pt x="306324" y="0"/>
                  </a:lnTo>
                  <a:close/>
                </a:path>
              </a:pathLst>
            </a:custGeom>
            <a:solidFill>
              <a:srgbClr val="BE9000">
                <a:alpha val="2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1885676" y="4677155"/>
              <a:ext cx="306705" cy="844550"/>
            </a:xfrm>
            <a:custGeom>
              <a:avLst/>
              <a:gdLst/>
              <a:ahLst/>
              <a:cxnLst/>
              <a:rect l="l" t="t" r="r" b="b"/>
              <a:pathLst>
                <a:path w="306704" h="844550">
                  <a:moveTo>
                    <a:pt x="306324" y="0"/>
                  </a:moveTo>
                  <a:lnTo>
                    <a:pt x="211074" y="0"/>
                  </a:lnTo>
                  <a:lnTo>
                    <a:pt x="0" y="422148"/>
                  </a:lnTo>
                  <a:lnTo>
                    <a:pt x="211074" y="844296"/>
                  </a:lnTo>
                  <a:lnTo>
                    <a:pt x="306324" y="844296"/>
                  </a:lnTo>
                  <a:lnTo>
                    <a:pt x="306324" y="0"/>
                  </a:lnTo>
                  <a:close/>
                </a:path>
              </a:pathLst>
            </a:custGeom>
            <a:solidFill>
              <a:srgbClr val="BE900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1885676" y="5512308"/>
              <a:ext cx="306705" cy="844550"/>
            </a:xfrm>
            <a:custGeom>
              <a:avLst/>
              <a:gdLst/>
              <a:ahLst/>
              <a:cxnLst/>
              <a:rect l="l" t="t" r="r" b="b"/>
              <a:pathLst>
                <a:path w="306704" h="844550">
                  <a:moveTo>
                    <a:pt x="306324" y="0"/>
                  </a:moveTo>
                  <a:lnTo>
                    <a:pt x="211074" y="0"/>
                  </a:lnTo>
                  <a:lnTo>
                    <a:pt x="0" y="422147"/>
                  </a:lnTo>
                  <a:lnTo>
                    <a:pt x="211074" y="844295"/>
                  </a:lnTo>
                  <a:lnTo>
                    <a:pt x="306324" y="844295"/>
                  </a:lnTo>
                  <a:lnTo>
                    <a:pt x="306324" y="0"/>
                  </a:lnTo>
                  <a:close/>
                </a:path>
              </a:pathLst>
            </a:custGeom>
            <a:solidFill>
              <a:srgbClr val="BE900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1885676" y="6356603"/>
              <a:ext cx="306705" cy="501650"/>
            </a:xfrm>
            <a:custGeom>
              <a:avLst/>
              <a:gdLst/>
              <a:ahLst/>
              <a:cxnLst/>
              <a:rect l="l" t="t" r="r" b="b"/>
              <a:pathLst>
                <a:path w="306704" h="501650">
                  <a:moveTo>
                    <a:pt x="306324" y="0"/>
                  </a:moveTo>
                  <a:lnTo>
                    <a:pt x="211074" y="0"/>
                  </a:lnTo>
                  <a:lnTo>
                    <a:pt x="0" y="422148"/>
                  </a:lnTo>
                  <a:lnTo>
                    <a:pt x="39622" y="501392"/>
                  </a:lnTo>
                  <a:lnTo>
                    <a:pt x="306324" y="501392"/>
                  </a:lnTo>
                  <a:lnTo>
                    <a:pt x="306324" y="0"/>
                  </a:lnTo>
                  <a:close/>
                </a:path>
              </a:pathLst>
            </a:custGeom>
            <a:solidFill>
              <a:srgbClr val="BE9000">
                <a:alpha val="5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1885676" y="461772"/>
              <a:ext cx="306705" cy="844550"/>
            </a:xfrm>
            <a:custGeom>
              <a:avLst/>
              <a:gdLst/>
              <a:ahLst/>
              <a:cxnLst/>
              <a:rect l="l" t="t" r="r" b="b"/>
              <a:pathLst>
                <a:path w="306704" h="844550">
                  <a:moveTo>
                    <a:pt x="306324" y="0"/>
                  </a:moveTo>
                  <a:lnTo>
                    <a:pt x="211074" y="0"/>
                  </a:lnTo>
                  <a:lnTo>
                    <a:pt x="0" y="422148"/>
                  </a:lnTo>
                  <a:lnTo>
                    <a:pt x="211074" y="844295"/>
                  </a:lnTo>
                  <a:lnTo>
                    <a:pt x="306324" y="844295"/>
                  </a:lnTo>
                  <a:lnTo>
                    <a:pt x="306324" y="0"/>
                  </a:lnTo>
                  <a:close/>
                </a:path>
              </a:pathLst>
            </a:custGeom>
            <a:solidFill>
              <a:srgbClr val="BE9000">
                <a:alpha val="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1121663" y="1196339"/>
            <a:ext cx="3519804" cy="1569085"/>
            <a:chOff x="1121663" y="1196339"/>
            <a:chExt cx="3519804" cy="1569085"/>
          </a:xfrm>
        </p:grpSpPr>
        <p:pic>
          <p:nvPicPr>
            <p:cNvPr id="37" name="object 3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1663" y="1196339"/>
              <a:ext cx="1516380" cy="1307592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260347" y="1258823"/>
              <a:ext cx="1518285" cy="1309370"/>
            </a:xfrm>
            <a:custGeom>
              <a:avLst/>
              <a:gdLst/>
              <a:ahLst/>
              <a:cxnLst/>
              <a:rect l="l" t="t" r="r" b="b"/>
              <a:pathLst>
                <a:path w="1518285" h="1309370">
                  <a:moveTo>
                    <a:pt x="1190625" y="0"/>
                  </a:moveTo>
                  <a:lnTo>
                    <a:pt x="327279" y="0"/>
                  </a:lnTo>
                  <a:lnTo>
                    <a:pt x="0" y="654558"/>
                  </a:lnTo>
                  <a:lnTo>
                    <a:pt x="327279" y="1309115"/>
                  </a:lnTo>
                  <a:lnTo>
                    <a:pt x="1190625" y="1309115"/>
                  </a:lnTo>
                  <a:lnTo>
                    <a:pt x="1517904" y="654558"/>
                  </a:lnTo>
                  <a:lnTo>
                    <a:pt x="1190625" y="0"/>
                  </a:lnTo>
                  <a:close/>
                </a:path>
              </a:pathLst>
            </a:custGeom>
            <a:solidFill>
              <a:srgbClr val="FFE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10868" y="1755647"/>
              <a:ext cx="1658874" cy="100965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71572" y="1755647"/>
              <a:ext cx="1969770" cy="1009650"/>
            </a:xfrm>
            <a:prstGeom prst="rect">
              <a:avLst/>
            </a:prstGeom>
          </p:spPr>
        </p:pic>
      </p:grpSp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xfrm>
            <a:off x="1882520" y="1881073"/>
            <a:ext cx="245808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585858"/>
                </a:solidFill>
                <a:latin typeface="맑은 고딕"/>
                <a:cs typeface="맑은 고딕"/>
              </a:rPr>
              <a:t>2022학년도</a:t>
            </a:r>
            <a:endParaRPr sz="3600">
              <a:latin typeface="맑은 고딕"/>
              <a:cs typeface="맑은 고딕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1610867" y="2743200"/>
            <a:ext cx="8852535" cy="1009650"/>
            <a:chOff x="1610867" y="2743200"/>
            <a:chExt cx="8852535" cy="1009650"/>
          </a:xfrm>
        </p:grpSpPr>
        <p:pic>
          <p:nvPicPr>
            <p:cNvPr id="43" name="object 4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10867" y="2743200"/>
              <a:ext cx="3798570" cy="100965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71288" y="2743200"/>
              <a:ext cx="2884169" cy="1009650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17308" y="2743200"/>
              <a:ext cx="1969770" cy="100965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50451" y="2743200"/>
              <a:ext cx="1512570" cy="1009650"/>
            </a:xfrm>
            <a:prstGeom prst="rect">
              <a:avLst/>
            </a:prstGeom>
          </p:spPr>
        </p:pic>
      </p:grpSp>
      <p:sp>
        <p:nvSpPr>
          <p:cNvPr id="47" name="object 47"/>
          <p:cNvSpPr txBox="1"/>
          <p:nvPr/>
        </p:nvSpPr>
        <p:spPr>
          <a:xfrm>
            <a:off x="1882520" y="2869184"/>
            <a:ext cx="82804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585858"/>
                </a:solidFill>
                <a:latin typeface="맑은 고딕"/>
                <a:cs typeface="맑은 고딕"/>
              </a:rPr>
              <a:t>전라북도교육청</a:t>
            </a:r>
            <a:r>
              <a:rPr sz="3600" b="1" spc="-40" dirty="0">
                <a:solidFill>
                  <a:srgbClr val="585858"/>
                </a:solidFill>
                <a:latin typeface="맑은 고딕"/>
                <a:cs typeface="맑은 고딕"/>
              </a:rPr>
              <a:t> </a:t>
            </a:r>
            <a:r>
              <a:rPr sz="3600" b="1" dirty="0">
                <a:solidFill>
                  <a:srgbClr val="585858"/>
                </a:solidFill>
                <a:latin typeface="맑은 고딕"/>
                <a:cs typeface="맑은 고딕"/>
              </a:rPr>
              <a:t>고교학점제</a:t>
            </a:r>
            <a:r>
              <a:rPr sz="3600" b="1" spc="-35" dirty="0">
                <a:solidFill>
                  <a:srgbClr val="585858"/>
                </a:solidFill>
                <a:latin typeface="맑은 고딕"/>
                <a:cs typeface="맑은 고딕"/>
              </a:rPr>
              <a:t> </a:t>
            </a:r>
            <a:r>
              <a:rPr sz="3600" b="1" dirty="0">
                <a:solidFill>
                  <a:srgbClr val="585858"/>
                </a:solidFill>
                <a:latin typeface="맑은 고딕"/>
                <a:cs typeface="맑은 고딕"/>
              </a:rPr>
              <a:t>사이트</a:t>
            </a:r>
            <a:r>
              <a:rPr sz="3600" b="1" spc="-30" dirty="0">
                <a:solidFill>
                  <a:srgbClr val="585858"/>
                </a:solidFill>
                <a:latin typeface="맑은 고딕"/>
                <a:cs typeface="맑은 고딕"/>
              </a:rPr>
              <a:t> </a:t>
            </a:r>
            <a:r>
              <a:rPr sz="3600" b="1" dirty="0">
                <a:solidFill>
                  <a:srgbClr val="585858"/>
                </a:solidFill>
                <a:latin typeface="맑은 고딕"/>
                <a:cs typeface="맑은 고딕"/>
              </a:rPr>
              <a:t>안내</a:t>
            </a:r>
            <a:endParaRPr sz="3600">
              <a:latin typeface="맑은 고딕"/>
              <a:cs typeface="맑은 고딕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496682" y="5619699"/>
            <a:ext cx="37915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맑은 고딕"/>
                <a:cs typeface="맑은 고딕"/>
              </a:rPr>
              <a:t>전라북도교육청</a:t>
            </a:r>
            <a:r>
              <a:rPr sz="2400" b="1" spc="-80" dirty="0">
                <a:latin typeface="맑은 고딕"/>
                <a:cs typeface="맑은 고딕"/>
              </a:rPr>
              <a:t> </a:t>
            </a:r>
            <a:r>
              <a:rPr sz="2400" b="1" dirty="0">
                <a:latin typeface="맑은 고딕"/>
                <a:cs typeface="맑은 고딕"/>
              </a:rPr>
              <a:t>학교교육과</a:t>
            </a:r>
            <a:endParaRPr sz="2400">
              <a:latin typeface="맑은 고딕"/>
              <a:cs typeface="맑은 고딕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90143" y="5841491"/>
            <a:ext cx="5328285" cy="611505"/>
          </a:xfrm>
          <a:prstGeom prst="rect">
            <a:avLst/>
          </a:prstGeom>
          <a:solidFill>
            <a:srgbClr val="C5DFB4"/>
          </a:solidFill>
        </p:spPr>
        <p:txBody>
          <a:bodyPr vert="horz" wrap="square" lIns="0" tIns="4318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40"/>
              </a:spcBef>
            </a:pPr>
            <a:r>
              <a:rPr sz="1700" spc="5" dirty="0">
                <a:latin typeface="맑은 고딕"/>
                <a:cs typeface="맑은 고딕"/>
              </a:rPr>
              <a:t>본 </a:t>
            </a:r>
            <a:r>
              <a:rPr sz="1700" spc="-5" dirty="0">
                <a:latin typeface="맑은 고딕"/>
                <a:cs typeface="맑은 고딕"/>
              </a:rPr>
              <a:t>PP</a:t>
            </a:r>
            <a:r>
              <a:rPr sz="1700" dirty="0">
                <a:latin typeface="맑은 고딕"/>
                <a:cs typeface="맑은 고딕"/>
              </a:rPr>
              <a:t>T는 전북고교학점</a:t>
            </a:r>
            <a:r>
              <a:rPr sz="1700" spc="5" dirty="0">
                <a:latin typeface="맑은 고딕"/>
                <a:cs typeface="맑은 고딕"/>
              </a:rPr>
              <a:t>제</a:t>
            </a:r>
            <a:r>
              <a:rPr sz="1700" spc="-2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사이트(</a:t>
            </a:r>
            <a:r>
              <a:rPr sz="1700" spc="-400" dirty="0">
                <a:latin typeface="맑은 고딕"/>
                <a:cs typeface="맑은 고딕"/>
              </a:rPr>
              <a:t> </a:t>
            </a:r>
            <a:r>
              <a:rPr sz="1700" spc="-5" dirty="0">
                <a:latin typeface="맑은 고딕"/>
                <a:cs typeface="맑은 고딕"/>
              </a:rPr>
              <a:t>j</a:t>
            </a:r>
            <a:r>
              <a:rPr sz="1700" spc="-10" dirty="0">
                <a:latin typeface="맑은 고딕"/>
                <a:cs typeface="맑은 고딕"/>
              </a:rPr>
              <a:t>b</a:t>
            </a:r>
            <a:r>
              <a:rPr sz="1700" spc="-5" dirty="0">
                <a:latin typeface="맑은 고딕"/>
                <a:cs typeface="맑은 고딕"/>
              </a:rPr>
              <a:t>ec</a:t>
            </a:r>
            <a:r>
              <a:rPr sz="1700" spc="-35" dirty="0">
                <a:latin typeface="맑은 고딕"/>
                <a:cs typeface="맑은 고딕"/>
              </a:rPr>
              <a:t>r</a:t>
            </a:r>
            <a:r>
              <a:rPr sz="1700" spc="-5" dirty="0">
                <a:latin typeface="맑은 고딕"/>
                <a:cs typeface="맑은 고딕"/>
              </a:rPr>
              <a:t>e</a:t>
            </a:r>
            <a:r>
              <a:rPr sz="1700" spc="-10" dirty="0">
                <a:latin typeface="맑은 고딕"/>
                <a:cs typeface="맑은 고딕"/>
              </a:rPr>
              <a:t>d</a:t>
            </a:r>
            <a:r>
              <a:rPr sz="1700" spc="-5" dirty="0">
                <a:latin typeface="맑은 고딕"/>
                <a:cs typeface="맑은 고딕"/>
              </a:rPr>
              <a:t>it.k</a:t>
            </a:r>
            <a:r>
              <a:rPr sz="1700" spc="-10" dirty="0">
                <a:latin typeface="맑은 고딕"/>
                <a:cs typeface="맑은 고딕"/>
              </a:rPr>
              <a:t>r</a:t>
            </a:r>
            <a:r>
              <a:rPr sz="1700" dirty="0">
                <a:latin typeface="맑은 고딕"/>
                <a:cs typeface="맑은 고딕"/>
              </a:rPr>
              <a:t>)의</a:t>
            </a:r>
            <a:endParaRPr sz="1700">
              <a:latin typeface="맑은 고딕"/>
              <a:cs typeface="맑은 고딕"/>
            </a:endParaRPr>
          </a:p>
          <a:p>
            <a:pPr marL="90805">
              <a:lnSpc>
                <a:spcPct val="100000"/>
              </a:lnSpc>
              <a:spcBef>
                <a:spcPts val="5"/>
              </a:spcBef>
            </a:pPr>
            <a:r>
              <a:rPr sz="1700" spc="-5" dirty="0">
                <a:latin typeface="맑은 고딕"/>
                <a:cs typeface="맑은 고딕"/>
              </a:rPr>
              <a:t>2022년</a:t>
            </a:r>
            <a:r>
              <a:rPr sz="1700" spc="-1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개선</a:t>
            </a:r>
            <a:r>
              <a:rPr sz="1700" spc="-2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사항을</a:t>
            </a:r>
            <a:r>
              <a:rPr sz="1700" spc="-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담고</a:t>
            </a:r>
            <a:r>
              <a:rPr sz="1700" spc="-2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있습니다.</a:t>
            </a:r>
            <a:endParaRPr sz="1700">
              <a:latin typeface="맑은 고딕"/>
              <a:cs typeface="맑은 고딕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spc="-5" dirty="0">
                <a:solidFill>
                  <a:srgbClr val="FFD966"/>
                </a:solidFill>
                <a:latin typeface="맑은 고딕"/>
                <a:cs typeface="맑은 고딕"/>
              </a:rPr>
              <a:t>01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58695" y="88392"/>
            <a:ext cx="3420745" cy="999490"/>
            <a:chOff x="1758695" y="88392"/>
            <a:chExt cx="3420745" cy="9994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8695" y="88392"/>
              <a:ext cx="1933194" cy="99898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46119" y="88392"/>
              <a:ext cx="1933194" cy="998981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046223" y="203707"/>
            <a:ext cx="284797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사이트</a:t>
            </a:r>
            <a:r>
              <a:rPr sz="3500" b="1" spc="-10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로그인</a:t>
            </a:r>
            <a:endParaRPr sz="3500">
              <a:latin typeface="맑은 고딕"/>
              <a:cs typeface="맑은 고딕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14409" y="1238859"/>
            <a:ext cx="1639570" cy="827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1500"/>
              </a:lnSpc>
              <a:spcBef>
                <a:spcPts val="100"/>
              </a:spcBef>
            </a:pPr>
            <a:r>
              <a:rPr sz="2000" dirty="0">
                <a:latin typeface="맑은 고딕"/>
                <a:cs typeface="맑은 고딕"/>
              </a:rPr>
              <a:t>로그인</a:t>
            </a:r>
            <a:r>
              <a:rPr sz="2000" spc="-9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버튼을 </a:t>
            </a:r>
            <a:r>
              <a:rPr sz="2000" spc="-69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클릭합니다.</a:t>
            </a:r>
            <a:endParaRPr sz="2000">
              <a:latin typeface="맑은 고딕"/>
              <a:cs typeface="맑은 고딕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299704" y="1429486"/>
            <a:ext cx="273050" cy="250190"/>
            <a:chOff x="8299704" y="1429486"/>
            <a:chExt cx="273050" cy="25019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pic>
        <p:nvPicPr>
          <p:cNvPr id="14" name="그림 13">
            <a:extLst>
              <a:ext uri="{FF2B5EF4-FFF2-40B4-BE49-F238E27FC236}">
                <a16:creationId xmlns:a16="http://schemas.microsoft.com/office/drawing/2014/main" id="{6D9A08A8-1F29-68E6-CC19-84C29B3BCD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054" y="1258927"/>
            <a:ext cx="8001502" cy="5395366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ECBE62A1-F365-2277-16BC-52961204EE73}"/>
              </a:ext>
            </a:extLst>
          </p:cNvPr>
          <p:cNvSpPr/>
          <p:nvPr/>
        </p:nvSpPr>
        <p:spPr>
          <a:xfrm>
            <a:off x="7315200" y="1238859"/>
            <a:ext cx="685800" cy="5137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01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58695" y="88392"/>
            <a:ext cx="3420745" cy="999490"/>
            <a:chOff x="1758695" y="88392"/>
            <a:chExt cx="3420745" cy="9994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8695" y="88392"/>
              <a:ext cx="1933194" cy="99898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46119" y="88392"/>
              <a:ext cx="1933194" cy="998981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046223" y="203707"/>
            <a:ext cx="284797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사이트</a:t>
            </a:r>
            <a:r>
              <a:rPr sz="3500" b="1" spc="-10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로그인</a:t>
            </a:r>
            <a:endParaRPr sz="3500">
              <a:latin typeface="맑은 고딕"/>
              <a:cs typeface="맑은 고딕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14409" y="1238859"/>
            <a:ext cx="2799080" cy="163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270">
              <a:lnSpc>
                <a:spcPct val="131700"/>
              </a:lnSpc>
              <a:spcBef>
                <a:spcPts val="95"/>
              </a:spcBef>
            </a:pPr>
            <a:r>
              <a:rPr sz="2000" spc="-5" dirty="0">
                <a:latin typeface="맑은 고딕"/>
                <a:cs typeface="맑은 고딕"/>
              </a:rPr>
              <a:t>학교</a:t>
            </a:r>
            <a:r>
              <a:rPr sz="2000" spc="-5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담당자를</a:t>
            </a:r>
            <a:r>
              <a:rPr sz="2000" spc="-50" dirty="0">
                <a:latin typeface="맑은 고딕"/>
                <a:cs typeface="맑은 고딕"/>
              </a:rPr>
              <a:t> </a:t>
            </a:r>
            <a:r>
              <a:rPr sz="2000" spc="-5" dirty="0">
                <a:latin typeface="맑은 고딕"/>
                <a:cs typeface="맑은 고딕"/>
              </a:rPr>
              <a:t>클릭하고, </a:t>
            </a:r>
            <a:r>
              <a:rPr sz="2000" spc="-6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학교란을 클릭해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학교명을</a:t>
            </a:r>
            <a:r>
              <a:rPr sz="2000" spc="72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찾습니다.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spc="-5" dirty="0">
                <a:latin typeface="맑은 고딕"/>
                <a:cs typeface="맑은 고딕"/>
              </a:rPr>
              <a:t>직접</a:t>
            </a:r>
            <a:r>
              <a:rPr sz="2000" spc="-5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입력하셔도</a:t>
            </a:r>
            <a:r>
              <a:rPr sz="2000" spc="-55" dirty="0">
                <a:latin typeface="맑은 고딕"/>
                <a:cs typeface="맑은 고딕"/>
              </a:rPr>
              <a:t> </a:t>
            </a:r>
            <a:r>
              <a:rPr sz="2000" spc="-5" dirty="0">
                <a:latin typeface="맑은 고딕"/>
                <a:cs typeface="맑은 고딕"/>
              </a:rPr>
              <a:t>됩니다.</a:t>
            </a:r>
            <a:endParaRPr sz="2000">
              <a:latin typeface="맑은 고딕"/>
              <a:cs typeface="맑은 고딕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299704" y="1429486"/>
            <a:ext cx="273050" cy="250190"/>
            <a:chOff x="8299704" y="1429486"/>
            <a:chExt cx="273050" cy="25019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pic>
        <p:nvPicPr>
          <p:cNvPr id="14" name="그림 13">
            <a:extLst>
              <a:ext uri="{FF2B5EF4-FFF2-40B4-BE49-F238E27FC236}">
                <a16:creationId xmlns:a16="http://schemas.microsoft.com/office/drawing/2014/main" id="{46C1E69A-7414-46AA-8758-D274DE701F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1238859"/>
            <a:ext cx="7842555" cy="5415434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ED841D3B-209F-A3C8-03DA-3155E1669E38}"/>
              </a:ext>
            </a:extLst>
          </p:cNvPr>
          <p:cNvSpPr/>
          <p:nvPr/>
        </p:nvSpPr>
        <p:spPr>
          <a:xfrm>
            <a:off x="1703322" y="3505200"/>
            <a:ext cx="5307077" cy="5137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01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58695" y="88392"/>
            <a:ext cx="3420745" cy="999490"/>
            <a:chOff x="1758695" y="88392"/>
            <a:chExt cx="3420745" cy="9994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8695" y="88392"/>
              <a:ext cx="1933194" cy="99898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46119" y="88392"/>
              <a:ext cx="1933194" cy="998981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046223" y="203707"/>
            <a:ext cx="284797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사이트</a:t>
            </a:r>
            <a:r>
              <a:rPr sz="3500" b="1" spc="-10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로그인</a:t>
            </a:r>
            <a:endParaRPr sz="3500">
              <a:latin typeface="맑은 고딕"/>
              <a:cs typeface="맑은 고딕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47709" y="1238859"/>
            <a:ext cx="2978785" cy="43036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0500" marR="5080" indent="88265">
              <a:lnSpc>
                <a:spcPct val="131600"/>
              </a:lnSpc>
              <a:spcBef>
                <a:spcPts val="95"/>
              </a:spcBef>
            </a:pPr>
            <a:r>
              <a:rPr sz="2000" dirty="0">
                <a:latin typeface="맑은 고딕"/>
                <a:cs typeface="맑은 고딕"/>
              </a:rPr>
              <a:t>담당자 유형은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‘교육과정편성담당자’로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선택되어 있으며,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변경하지</a:t>
            </a:r>
            <a:r>
              <a:rPr sz="2000" spc="-5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않아도</a:t>
            </a:r>
            <a:r>
              <a:rPr sz="2000" spc="-5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됩니다. </a:t>
            </a:r>
            <a:r>
              <a:rPr sz="2000" spc="-6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비밀번호를</a:t>
            </a:r>
            <a:r>
              <a:rPr sz="2000" spc="-6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입력합니다.</a:t>
            </a: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1700" dirty="0">
              <a:latin typeface="맑은 고딕"/>
              <a:cs typeface="맑은 고딕"/>
            </a:endParaRPr>
          </a:p>
          <a:p>
            <a:pPr marL="279400" marR="38100" indent="-266700">
              <a:lnSpc>
                <a:spcPct val="131500"/>
              </a:lnSpc>
            </a:pPr>
            <a:r>
              <a:rPr sz="2000" dirty="0">
                <a:latin typeface="맑은 고딕"/>
                <a:cs typeface="맑은 고딕"/>
              </a:rPr>
              <a:t>//</a:t>
            </a:r>
            <a:r>
              <a:rPr sz="2000" spc="-5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비밀번호를</a:t>
            </a:r>
            <a:r>
              <a:rPr sz="2000" spc="-7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잊으셨다면 </a:t>
            </a:r>
            <a:r>
              <a:rPr sz="2000" spc="-6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메신저로 연락주시면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초기화해</a:t>
            </a:r>
            <a:r>
              <a:rPr sz="2000" spc="-35" dirty="0">
                <a:latin typeface="맑은 고딕"/>
                <a:cs typeface="맑은 고딕"/>
              </a:rPr>
              <a:t> </a:t>
            </a:r>
            <a:r>
              <a:rPr sz="2000" dirty="0" err="1">
                <a:latin typeface="맑은 고딕"/>
                <a:cs typeface="맑은 고딕"/>
              </a:rPr>
              <a:t>드립니다</a:t>
            </a:r>
            <a:r>
              <a:rPr sz="2000" dirty="0">
                <a:latin typeface="맑은 고딕"/>
                <a:cs typeface="맑은 고딕"/>
              </a:rPr>
              <a:t>!</a:t>
            </a:r>
            <a:endParaRPr lang="en-US" sz="2000" dirty="0">
              <a:latin typeface="맑은 고딕"/>
              <a:cs typeface="맑은 고딕"/>
            </a:endParaRPr>
          </a:p>
          <a:p>
            <a:pPr marL="279400" marR="38100" indent="-266700">
              <a:lnSpc>
                <a:spcPct val="131500"/>
              </a:lnSpc>
            </a:pPr>
            <a:endParaRPr lang="en-US" sz="2000" dirty="0">
              <a:latin typeface="맑은 고딕"/>
              <a:cs typeface="맑은 고딕"/>
            </a:endParaRPr>
          </a:p>
          <a:p>
            <a:pPr marL="279400" marR="38100" indent="-266700">
              <a:lnSpc>
                <a:spcPct val="131500"/>
              </a:lnSpc>
            </a:pPr>
            <a:r>
              <a:rPr lang="en-US" sz="2000" dirty="0">
                <a:latin typeface="맑은 고딕"/>
                <a:cs typeface="맑은 고딕"/>
              </a:rPr>
              <a:t>    063-239-3674</a:t>
            </a:r>
            <a:endParaRPr sz="2000" dirty="0">
              <a:latin typeface="맑은 고딕"/>
              <a:cs typeface="맑은 고딕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299704" y="1429486"/>
            <a:ext cx="273050" cy="250190"/>
            <a:chOff x="8299704" y="1429486"/>
            <a:chExt cx="273050" cy="25019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pic>
        <p:nvPicPr>
          <p:cNvPr id="14" name="그림 13">
            <a:extLst>
              <a:ext uri="{FF2B5EF4-FFF2-40B4-BE49-F238E27FC236}">
                <a16:creationId xmlns:a16="http://schemas.microsoft.com/office/drawing/2014/main" id="{363D3839-FA83-B90F-4642-A4E9F6D9ED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1" y="1202688"/>
            <a:ext cx="8147354" cy="5496626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6438AE94-FD13-DA73-32C8-DFA0CEB77582}"/>
              </a:ext>
            </a:extLst>
          </p:cNvPr>
          <p:cNvSpPr/>
          <p:nvPr/>
        </p:nvSpPr>
        <p:spPr>
          <a:xfrm>
            <a:off x="1371600" y="5791200"/>
            <a:ext cx="5307077" cy="5137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51859" y="3808476"/>
            <a:ext cx="2487295" cy="2121535"/>
            <a:chOff x="3451859" y="3808476"/>
            <a:chExt cx="2487295" cy="2121535"/>
          </a:xfrm>
        </p:grpSpPr>
        <p:sp>
          <p:nvSpPr>
            <p:cNvPr id="3" name="object 3"/>
            <p:cNvSpPr/>
            <p:nvPr/>
          </p:nvSpPr>
          <p:spPr>
            <a:xfrm>
              <a:off x="3470909" y="3827526"/>
              <a:ext cx="2307590" cy="1988820"/>
            </a:xfrm>
            <a:custGeom>
              <a:avLst/>
              <a:gdLst/>
              <a:ahLst/>
              <a:cxnLst/>
              <a:rect l="l" t="t" r="r" b="b"/>
              <a:pathLst>
                <a:path w="2307590" h="1988820">
                  <a:moveTo>
                    <a:pt x="1810130" y="0"/>
                  </a:moveTo>
                  <a:lnTo>
                    <a:pt x="497204" y="0"/>
                  </a:lnTo>
                  <a:lnTo>
                    <a:pt x="0" y="994410"/>
                  </a:lnTo>
                  <a:lnTo>
                    <a:pt x="497204" y="1988820"/>
                  </a:lnTo>
                  <a:lnTo>
                    <a:pt x="1810130" y="1988820"/>
                  </a:lnTo>
                  <a:lnTo>
                    <a:pt x="2307336" y="994410"/>
                  </a:lnTo>
                  <a:lnTo>
                    <a:pt x="1810130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470909" y="3827526"/>
              <a:ext cx="2307590" cy="1988820"/>
            </a:xfrm>
            <a:custGeom>
              <a:avLst/>
              <a:gdLst/>
              <a:ahLst/>
              <a:cxnLst/>
              <a:rect l="l" t="t" r="r" b="b"/>
              <a:pathLst>
                <a:path w="2307590" h="1988820">
                  <a:moveTo>
                    <a:pt x="0" y="994410"/>
                  </a:moveTo>
                  <a:lnTo>
                    <a:pt x="497204" y="0"/>
                  </a:lnTo>
                  <a:lnTo>
                    <a:pt x="1810130" y="0"/>
                  </a:lnTo>
                  <a:lnTo>
                    <a:pt x="2307336" y="994410"/>
                  </a:lnTo>
                  <a:lnTo>
                    <a:pt x="1810130" y="1988820"/>
                  </a:lnTo>
                  <a:lnTo>
                    <a:pt x="497204" y="1988820"/>
                  </a:lnTo>
                  <a:lnTo>
                    <a:pt x="0" y="994410"/>
                  </a:lnTo>
                  <a:close/>
                </a:path>
              </a:pathLst>
            </a:custGeom>
            <a:ln w="38100">
              <a:solidFill>
                <a:srgbClr val="C55A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612641" y="3922014"/>
              <a:ext cx="2307590" cy="1988820"/>
            </a:xfrm>
            <a:custGeom>
              <a:avLst/>
              <a:gdLst/>
              <a:ahLst/>
              <a:cxnLst/>
              <a:rect l="l" t="t" r="r" b="b"/>
              <a:pathLst>
                <a:path w="2307590" h="1988820">
                  <a:moveTo>
                    <a:pt x="1810131" y="0"/>
                  </a:moveTo>
                  <a:lnTo>
                    <a:pt x="497205" y="0"/>
                  </a:lnTo>
                  <a:lnTo>
                    <a:pt x="0" y="994410"/>
                  </a:lnTo>
                  <a:lnTo>
                    <a:pt x="497205" y="1988820"/>
                  </a:lnTo>
                  <a:lnTo>
                    <a:pt x="1810131" y="1988820"/>
                  </a:lnTo>
                  <a:lnTo>
                    <a:pt x="2307336" y="994410"/>
                  </a:lnTo>
                  <a:lnTo>
                    <a:pt x="1810131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612641" y="3922014"/>
              <a:ext cx="2307590" cy="1988820"/>
            </a:xfrm>
            <a:custGeom>
              <a:avLst/>
              <a:gdLst/>
              <a:ahLst/>
              <a:cxnLst/>
              <a:rect l="l" t="t" r="r" b="b"/>
              <a:pathLst>
                <a:path w="2307590" h="1988820">
                  <a:moveTo>
                    <a:pt x="0" y="994410"/>
                  </a:moveTo>
                  <a:lnTo>
                    <a:pt x="497205" y="0"/>
                  </a:lnTo>
                  <a:lnTo>
                    <a:pt x="1810131" y="0"/>
                  </a:lnTo>
                  <a:lnTo>
                    <a:pt x="2307336" y="994410"/>
                  </a:lnTo>
                  <a:lnTo>
                    <a:pt x="1810131" y="1988820"/>
                  </a:lnTo>
                  <a:lnTo>
                    <a:pt x="497205" y="1988820"/>
                  </a:lnTo>
                  <a:lnTo>
                    <a:pt x="0" y="994410"/>
                  </a:lnTo>
                  <a:close/>
                </a:path>
              </a:pathLst>
            </a:custGeom>
            <a:ln w="38100">
              <a:solidFill>
                <a:srgbClr val="C55A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458080" y="4862271"/>
            <a:ext cx="6649720" cy="788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739264" algn="l"/>
              </a:tabLst>
            </a:pPr>
            <a:r>
              <a:rPr sz="5000" spc="-5" dirty="0">
                <a:solidFill>
                  <a:srgbClr val="FFFFFF"/>
                </a:solidFill>
              </a:rPr>
              <a:t>02	</a:t>
            </a:r>
            <a:r>
              <a:rPr dirty="0"/>
              <a:t>교육과정</a:t>
            </a:r>
            <a:r>
              <a:rPr spc="-30" dirty="0"/>
              <a:t> </a:t>
            </a:r>
            <a:r>
              <a:rPr dirty="0"/>
              <a:t>편제표</a:t>
            </a:r>
            <a:r>
              <a:rPr spc="-25" dirty="0"/>
              <a:t> </a:t>
            </a:r>
            <a:r>
              <a:rPr dirty="0"/>
              <a:t>작성</a:t>
            </a:r>
            <a:r>
              <a:rPr spc="-20" dirty="0"/>
              <a:t> </a:t>
            </a:r>
            <a:r>
              <a:rPr dirty="0"/>
              <a:t>및</a:t>
            </a:r>
            <a:r>
              <a:rPr spc="-25" dirty="0"/>
              <a:t> </a:t>
            </a:r>
            <a:r>
              <a:rPr dirty="0"/>
              <a:t>제출</a:t>
            </a:r>
            <a:endParaRPr sz="5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02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758695" y="88392"/>
            <a:ext cx="6998970" cy="999490"/>
            <a:chOff x="1758695" y="88392"/>
            <a:chExt cx="6998970" cy="99949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8695" y="88392"/>
              <a:ext cx="2378202" cy="9989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91127" y="88392"/>
              <a:ext cx="1933194" cy="9989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80075" y="88392"/>
              <a:ext cx="1488185" cy="99898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24016" y="88392"/>
              <a:ext cx="1488186" cy="99898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69480" y="88392"/>
              <a:ext cx="1488185" cy="998981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2046223" y="203707"/>
            <a:ext cx="642683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교육과정</a:t>
            </a:r>
            <a:r>
              <a:rPr sz="3500" b="1" spc="-5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편성표</a:t>
            </a:r>
            <a:r>
              <a:rPr sz="3500" b="1" spc="-3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관리</a:t>
            </a:r>
            <a:r>
              <a:rPr sz="3500" b="1" spc="-3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메뉴</a:t>
            </a:r>
            <a:r>
              <a:rPr sz="3500" b="1" spc="-2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진입</a:t>
            </a:r>
            <a:endParaRPr sz="3500">
              <a:latin typeface="맑은 고딕"/>
              <a:cs typeface="맑은 고딕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614409" y="1238859"/>
            <a:ext cx="2744470" cy="28467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1700"/>
              </a:lnSpc>
              <a:spcBef>
                <a:spcPts val="95"/>
              </a:spcBef>
            </a:pPr>
            <a:r>
              <a:rPr sz="2000" dirty="0">
                <a:latin typeface="맑은 고딕"/>
                <a:cs typeface="맑은 고딕"/>
              </a:rPr>
              <a:t>로그인 화면에서,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로그인된</a:t>
            </a:r>
            <a:r>
              <a:rPr sz="2000" spc="-5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이름을</a:t>
            </a:r>
            <a:r>
              <a:rPr sz="2000" spc="-5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누르면 </a:t>
            </a:r>
            <a:r>
              <a:rPr sz="2000" spc="-69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그림과 같은 메뉴가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나타납니다.</a:t>
            </a:r>
            <a:endParaRPr sz="2000">
              <a:latin typeface="맑은 고딕"/>
              <a:cs typeface="맑은 고딕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200">
              <a:latin typeface="맑은 고딕"/>
              <a:cs typeface="맑은 고딕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맑은 고딕"/>
                <a:cs typeface="맑은 고딕"/>
              </a:rPr>
              <a:t>‘교육과정편성표관리’를</a:t>
            </a:r>
            <a:endParaRPr sz="2000">
              <a:latin typeface="맑은 고딕"/>
              <a:cs typeface="맑은 고딕"/>
            </a:endParaRPr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2000" dirty="0">
                <a:latin typeface="맑은 고딕"/>
                <a:cs typeface="맑은 고딕"/>
              </a:rPr>
              <a:t>클릭합니다.</a:t>
            </a:r>
            <a:endParaRPr sz="2000">
              <a:latin typeface="맑은 고딕"/>
              <a:cs typeface="맑은 고딕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8299704" y="1429486"/>
            <a:ext cx="273050" cy="250190"/>
            <a:chOff x="8299704" y="1429486"/>
            <a:chExt cx="273050" cy="250190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8299704" y="3410686"/>
            <a:ext cx="273050" cy="250190"/>
            <a:chOff x="8299704" y="3410686"/>
            <a:chExt cx="273050" cy="250190"/>
          </a:xfrm>
        </p:grpSpPr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99704" y="3410686"/>
              <a:ext cx="272745" cy="24996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25612" y="3436620"/>
              <a:ext cx="170688" cy="147827"/>
            </a:xfrm>
            <a:prstGeom prst="rect">
              <a:avLst/>
            </a:prstGeom>
          </p:spPr>
        </p:pic>
      </p:grpSp>
      <p:pic>
        <p:nvPicPr>
          <p:cNvPr id="22" name="그림 21">
            <a:extLst>
              <a:ext uri="{FF2B5EF4-FFF2-40B4-BE49-F238E27FC236}">
                <a16:creationId xmlns:a16="http://schemas.microsoft.com/office/drawing/2014/main" id="{5677293E-B89B-0122-B91A-936918C3E7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1238859"/>
            <a:ext cx="7913222" cy="5415434"/>
          </a:xfrm>
          <a:prstGeom prst="rect">
            <a:avLst/>
          </a:prstGeom>
        </p:spPr>
      </p:pic>
      <p:sp>
        <p:nvSpPr>
          <p:cNvPr id="23" name="직사각형 22">
            <a:extLst>
              <a:ext uri="{FF2B5EF4-FFF2-40B4-BE49-F238E27FC236}">
                <a16:creationId xmlns:a16="http://schemas.microsoft.com/office/drawing/2014/main" id="{E3C021DF-97DD-7C0C-09D6-0BD81731B6DB}"/>
              </a:ext>
            </a:extLst>
          </p:cNvPr>
          <p:cNvSpPr/>
          <p:nvPr/>
        </p:nvSpPr>
        <p:spPr>
          <a:xfrm>
            <a:off x="6553200" y="1297595"/>
            <a:ext cx="1460372" cy="21390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EDDE7190-65A7-AA8B-BAA0-7DBB8A58E3A8}"/>
              </a:ext>
            </a:extLst>
          </p:cNvPr>
          <p:cNvSpPr/>
          <p:nvPr/>
        </p:nvSpPr>
        <p:spPr>
          <a:xfrm>
            <a:off x="6668260" y="1523047"/>
            <a:ext cx="1268477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02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758695" y="88392"/>
            <a:ext cx="4909820" cy="999490"/>
            <a:chOff x="1758695" y="88392"/>
            <a:chExt cx="4909820" cy="99949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8695" y="88392"/>
              <a:ext cx="2378202" cy="9989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91127" y="88392"/>
              <a:ext cx="1933194" cy="9989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80075" y="88392"/>
              <a:ext cx="1488185" cy="998981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046223" y="203707"/>
            <a:ext cx="433705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교육과정</a:t>
            </a:r>
            <a:r>
              <a:rPr sz="3500" b="1" spc="-7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편성표</a:t>
            </a:r>
            <a:r>
              <a:rPr sz="3500" b="1" spc="-5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작성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8299704" y="1429486"/>
            <a:ext cx="273050" cy="250190"/>
            <a:chOff x="8299704" y="1429486"/>
            <a:chExt cx="273050" cy="250190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8600693" y="1337310"/>
            <a:ext cx="2682875" cy="337720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10" dirty="0">
                <a:latin typeface="맑은 고딕"/>
                <a:cs typeface="맑은 고딕"/>
              </a:rPr>
              <a:t>‘신규생성’을</a:t>
            </a:r>
            <a:r>
              <a:rPr sz="1900" spc="-40" dirty="0">
                <a:latin typeface="맑은 고딕"/>
                <a:cs typeface="맑은 고딕"/>
              </a:rPr>
              <a:t> </a:t>
            </a:r>
            <a:r>
              <a:rPr sz="1900" spc="-5" dirty="0">
                <a:latin typeface="맑은 고딕"/>
                <a:cs typeface="맑은 고딕"/>
              </a:rPr>
              <a:t>클릭합니다.</a:t>
            </a:r>
            <a:endParaRPr sz="1900" dirty="0">
              <a:latin typeface="맑은 고딕"/>
              <a:cs typeface="맑은 고딕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700" dirty="0">
              <a:latin typeface="맑은 고딕"/>
              <a:cs typeface="맑은 고딕"/>
            </a:endParaRPr>
          </a:p>
          <a:p>
            <a:pPr marL="26034" marR="38100">
              <a:lnSpc>
                <a:spcPct val="131700"/>
              </a:lnSpc>
            </a:pPr>
            <a:r>
              <a:rPr sz="2000" dirty="0">
                <a:latin typeface="맑은 고딕"/>
                <a:cs typeface="맑은 고딕"/>
              </a:rPr>
              <a:t>적절한</a:t>
            </a:r>
            <a:r>
              <a:rPr sz="2000" spc="-4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제목을</a:t>
            </a:r>
            <a:r>
              <a:rPr sz="2000" spc="-3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넣은</a:t>
            </a:r>
            <a:r>
              <a:rPr sz="2000" spc="-4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후, </a:t>
            </a:r>
            <a:r>
              <a:rPr sz="2000" spc="-6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‘생성’을 클릭합니다.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현재 </a:t>
            </a:r>
            <a:r>
              <a:rPr sz="2000" spc="-15" dirty="0">
                <a:latin typeface="맑은 고딕"/>
                <a:cs typeface="맑은 고딕"/>
              </a:rPr>
              <a:t>‘작성중’, </a:t>
            </a:r>
            <a:r>
              <a:rPr sz="2000" dirty="0">
                <a:latin typeface="맑은 고딕"/>
                <a:cs typeface="맑은 고딕"/>
              </a:rPr>
              <a:t>‘제출’된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학년도 </a:t>
            </a:r>
            <a:r>
              <a:rPr sz="2000" dirty="0" err="1">
                <a:latin typeface="맑은 고딕"/>
                <a:cs typeface="맑은 고딕"/>
              </a:rPr>
              <a:t>교육과정을</a:t>
            </a:r>
            <a:r>
              <a:rPr sz="2000" dirty="0">
                <a:latin typeface="맑은 고딕"/>
                <a:cs typeface="맑은 고딕"/>
              </a:rPr>
              <a:t>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endParaRPr lang="en-US" sz="2000" spc="5" dirty="0">
              <a:latin typeface="맑은 고딕"/>
              <a:cs typeface="맑은 고딕"/>
            </a:endParaRPr>
          </a:p>
          <a:p>
            <a:pPr marL="26034" marR="38100">
              <a:lnSpc>
                <a:spcPct val="131700"/>
              </a:lnSpc>
            </a:pPr>
            <a:r>
              <a:rPr sz="2000" dirty="0" err="1">
                <a:latin typeface="맑은 고딕"/>
                <a:cs typeface="맑은 고딕"/>
              </a:rPr>
              <a:t>새로</a:t>
            </a:r>
            <a:r>
              <a:rPr sz="2000" spc="-3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생성할</a:t>
            </a:r>
            <a:r>
              <a:rPr sz="2000" spc="-4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수</a:t>
            </a:r>
            <a:r>
              <a:rPr sz="2000" spc="-3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없으며, </a:t>
            </a:r>
            <a:r>
              <a:rPr sz="2000" spc="-6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1개 학년도에 하나만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생성이</a:t>
            </a:r>
            <a:r>
              <a:rPr sz="2000" spc="-3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가능합니다.</a:t>
            </a:r>
          </a:p>
        </p:txBody>
      </p:sp>
      <p:grpSp>
        <p:nvGrpSpPr>
          <p:cNvPr id="16" name="object 16"/>
          <p:cNvGrpSpPr/>
          <p:nvPr/>
        </p:nvGrpSpPr>
        <p:grpSpPr>
          <a:xfrm>
            <a:off x="8299704" y="2179294"/>
            <a:ext cx="273050" cy="250190"/>
            <a:chOff x="8299704" y="2179294"/>
            <a:chExt cx="273050" cy="250190"/>
          </a:xfrm>
        </p:grpSpPr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99704" y="2179294"/>
              <a:ext cx="272745" cy="24996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25612" y="2205228"/>
              <a:ext cx="170688" cy="147827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8496300" y="5116067"/>
            <a:ext cx="2940050" cy="1042669"/>
          </a:xfrm>
          <a:prstGeom prst="rect">
            <a:avLst/>
          </a:prstGeom>
          <a:solidFill>
            <a:srgbClr val="C5DFB4"/>
          </a:solidFill>
        </p:spPr>
        <p:txBody>
          <a:bodyPr vert="horz" wrap="square" lIns="0" tIns="63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5"/>
              </a:spcBef>
            </a:pPr>
            <a:r>
              <a:rPr sz="1700" dirty="0" err="1">
                <a:latin typeface="맑은 고딕"/>
                <a:cs typeface="맑은 고딕"/>
              </a:rPr>
              <a:t>그림에는</a:t>
            </a:r>
            <a:r>
              <a:rPr sz="1700" spc="-35" dirty="0">
                <a:latin typeface="맑은 고딕"/>
                <a:cs typeface="맑은 고딕"/>
              </a:rPr>
              <a:t> </a:t>
            </a:r>
            <a:r>
              <a:rPr sz="1700" spc="-5" dirty="0">
                <a:latin typeface="맑은 고딕"/>
                <a:cs typeface="맑은 고딕"/>
              </a:rPr>
              <a:t>2019-2</a:t>
            </a:r>
            <a:r>
              <a:rPr lang="en-US" sz="1700" spc="-5" dirty="0">
                <a:latin typeface="맑은 고딕"/>
                <a:cs typeface="맑은 고딕"/>
              </a:rPr>
              <a:t>2</a:t>
            </a:r>
            <a:r>
              <a:rPr sz="1700" spc="-5" dirty="0">
                <a:latin typeface="맑은 고딕"/>
                <a:cs typeface="맑은 고딕"/>
              </a:rPr>
              <a:t>학년도</a:t>
            </a:r>
            <a:endParaRPr sz="1700" dirty="0">
              <a:latin typeface="맑은 고딕"/>
              <a:cs typeface="맑은 고딕"/>
            </a:endParaRPr>
          </a:p>
          <a:p>
            <a:pPr marL="92075" marR="123189">
              <a:lnSpc>
                <a:spcPct val="100000"/>
              </a:lnSpc>
            </a:pPr>
            <a:r>
              <a:rPr sz="1700" dirty="0">
                <a:latin typeface="맑은 고딕"/>
                <a:cs typeface="맑은 고딕"/>
              </a:rPr>
              <a:t>교육과정편성표가</a:t>
            </a:r>
            <a:r>
              <a:rPr sz="1700" spc="-8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있으므로, </a:t>
            </a:r>
            <a:r>
              <a:rPr sz="1700" spc="-58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202</a:t>
            </a:r>
            <a:r>
              <a:rPr lang="en-US" sz="1700" dirty="0">
                <a:latin typeface="맑은 고딕"/>
                <a:cs typeface="맑은 고딕"/>
              </a:rPr>
              <a:t>3</a:t>
            </a:r>
            <a:r>
              <a:rPr sz="1700" dirty="0">
                <a:latin typeface="맑은 고딕"/>
                <a:cs typeface="맑은 고딕"/>
              </a:rPr>
              <a:t>학년도만</a:t>
            </a:r>
          </a:p>
          <a:p>
            <a:pPr marL="92075">
              <a:lnSpc>
                <a:spcPct val="100000"/>
              </a:lnSpc>
            </a:pPr>
            <a:r>
              <a:rPr sz="1700" dirty="0">
                <a:latin typeface="맑은 고딕"/>
                <a:cs typeface="맑은 고딕"/>
              </a:rPr>
              <a:t>신규</a:t>
            </a:r>
            <a:r>
              <a:rPr sz="1700" spc="-3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생성이</a:t>
            </a:r>
            <a:r>
              <a:rPr sz="1700" spc="-3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가능합니다.</a:t>
            </a: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874F0DC7-D6AA-7FBA-C117-95DF490503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699" y="1212115"/>
            <a:ext cx="7891344" cy="5442178"/>
          </a:xfrm>
          <a:prstGeom prst="rect">
            <a:avLst/>
          </a:prstGeom>
        </p:spPr>
      </p:pic>
      <p:sp>
        <p:nvSpPr>
          <p:cNvPr id="26" name="직사각형 25">
            <a:extLst>
              <a:ext uri="{FF2B5EF4-FFF2-40B4-BE49-F238E27FC236}">
                <a16:creationId xmlns:a16="http://schemas.microsoft.com/office/drawing/2014/main" id="{B0140FAB-6817-D0C3-0014-5DC7151BC068}"/>
              </a:ext>
            </a:extLst>
          </p:cNvPr>
          <p:cNvSpPr/>
          <p:nvPr/>
        </p:nvSpPr>
        <p:spPr>
          <a:xfrm>
            <a:off x="2438400" y="1289975"/>
            <a:ext cx="3657600" cy="22914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02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758695" y="88392"/>
            <a:ext cx="4909820" cy="999490"/>
            <a:chOff x="1758695" y="88392"/>
            <a:chExt cx="4909820" cy="99949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8695" y="88392"/>
              <a:ext cx="2378202" cy="9989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91127" y="88392"/>
              <a:ext cx="1933194" cy="99898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80075" y="88392"/>
              <a:ext cx="1488185" cy="99898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046223" y="203707"/>
            <a:ext cx="433705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교육과정</a:t>
            </a:r>
            <a:r>
              <a:rPr sz="3500" b="1" spc="-7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편성표</a:t>
            </a:r>
            <a:r>
              <a:rPr sz="3500" b="1" spc="-5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작성</a:t>
            </a:r>
            <a:endParaRPr sz="3500">
              <a:latin typeface="맑은 고딕"/>
              <a:cs typeface="맑은 고딕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00693" y="1337310"/>
            <a:ext cx="268287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10" dirty="0">
                <a:latin typeface="맑은 고딕"/>
                <a:cs typeface="맑은 고딕"/>
              </a:rPr>
              <a:t>‘과목추가’를</a:t>
            </a:r>
            <a:r>
              <a:rPr sz="1900" spc="-40" dirty="0">
                <a:latin typeface="맑은 고딕"/>
                <a:cs typeface="맑은 고딕"/>
              </a:rPr>
              <a:t> </a:t>
            </a:r>
            <a:r>
              <a:rPr sz="1900" spc="-5" dirty="0">
                <a:latin typeface="맑은 고딕"/>
                <a:cs typeface="맑은 고딕"/>
              </a:rPr>
              <a:t>클릭합니다.</a:t>
            </a:r>
            <a:endParaRPr sz="1900">
              <a:latin typeface="맑은 고딕"/>
              <a:cs typeface="맑은 고딕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8299704" y="1429486"/>
            <a:ext cx="273050" cy="250190"/>
            <a:chOff x="8299704" y="1429486"/>
            <a:chExt cx="273050" cy="250190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8526018" y="2026767"/>
            <a:ext cx="2545715" cy="827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8265">
              <a:lnSpc>
                <a:spcPct val="131500"/>
              </a:lnSpc>
              <a:spcBef>
                <a:spcPts val="100"/>
              </a:spcBef>
            </a:pPr>
            <a:r>
              <a:rPr sz="2000" spc="-20" dirty="0">
                <a:latin typeface="맑은 고딕"/>
                <a:cs typeface="맑은 고딕"/>
              </a:rPr>
              <a:t>‘과목’, </a:t>
            </a:r>
            <a:r>
              <a:rPr sz="2000" dirty="0">
                <a:latin typeface="맑은 고딕"/>
                <a:cs typeface="맑은 고딕"/>
              </a:rPr>
              <a:t>‘이수구분‘을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설정하는</a:t>
            </a:r>
            <a:r>
              <a:rPr sz="2000" spc="-5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창이</a:t>
            </a:r>
            <a:r>
              <a:rPr sz="2000" spc="-5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뜹니다.</a:t>
            </a:r>
            <a:endParaRPr sz="2000">
              <a:latin typeface="맑은 고딕"/>
              <a:cs typeface="맑은 고딕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8215883" y="2046744"/>
            <a:ext cx="439420" cy="582295"/>
            <a:chOff x="8215883" y="2046744"/>
            <a:chExt cx="439420" cy="582295"/>
          </a:xfrm>
        </p:grpSpPr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99703" y="2179294"/>
              <a:ext cx="272745" cy="24996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15883" y="2046744"/>
              <a:ext cx="438962" cy="58215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25611" y="2205227"/>
              <a:ext cx="170688" cy="147827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8368030" y="2125217"/>
            <a:ext cx="876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맑은 고딕"/>
                <a:cs typeface="맑은 고딕"/>
              </a:rPr>
              <a:t>`</a:t>
            </a:r>
            <a:endParaRPr sz="1800">
              <a:latin typeface="맑은 고딕"/>
              <a:cs typeface="맑은 고딕"/>
            </a:endParaRP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D89AFAD3-E349-6502-AF56-649E1569CA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384" y="1241329"/>
            <a:ext cx="8172110" cy="539829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8299704" y="3303905"/>
            <a:ext cx="273050" cy="250190"/>
            <a:chOff x="8299704" y="3438118"/>
            <a:chExt cx="273050" cy="2501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99704" y="3438118"/>
              <a:ext cx="272745" cy="24996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25612" y="3464051"/>
              <a:ext cx="170688" cy="147828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02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758695" y="88392"/>
            <a:ext cx="4909820" cy="999490"/>
            <a:chOff x="1758695" y="88392"/>
            <a:chExt cx="4909820" cy="99949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58695" y="88392"/>
              <a:ext cx="2378202" cy="9989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91127" y="88392"/>
              <a:ext cx="1933194" cy="99898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80075" y="88392"/>
              <a:ext cx="1488185" cy="99898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046223" y="203707"/>
            <a:ext cx="433705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교육과정</a:t>
            </a:r>
            <a:r>
              <a:rPr sz="3500" b="1" spc="-7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편성표</a:t>
            </a:r>
            <a:r>
              <a:rPr sz="3500" b="1" spc="-5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작성</a:t>
            </a:r>
            <a:endParaRPr sz="3500">
              <a:latin typeface="맑은 고딕"/>
              <a:cs typeface="맑은 고딕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14409" y="1238859"/>
            <a:ext cx="2713355" cy="231178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70815">
              <a:lnSpc>
                <a:spcPct val="131700"/>
              </a:lnSpc>
              <a:spcBef>
                <a:spcPts val="95"/>
              </a:spcBef>
            </a:pPr>
            <a:r>
              <a:rPr sz="2000" dirty="0">
                <a:latin typeface="맑은 고딕"/>
                <a:cs typeface="맑은 고딕"/>
              </a:rPr>
              <a:t>‘과목’을</a:t>
            </a:r>
            <a:r>
              <a:rPr sz="2000" spc="70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클릭하고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과목 목록 중 하나를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선택하여 입력하거나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직접</a:t>
            </a:r>
            <a:r>
              <a:rPr sz="2000" spc="-4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써서</a:t>
            </a:r>
            <a:r>
              <a:rPr sz="2000" spc="-5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입력합니다.</a:t>
            </a: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2300" dirty="0">
              <a:latin typeface="맑은 고딕"/>
              <a:cs typeface="맑은 고딕"/>
            </a:endParaRPr>
          </a:p>
          <a:p>
            <a:pPr marL="12700">
              <a:lnSpc>
                <a:spcPct val="100000"/>
              </a:lnSpc>
            </a:pPr>
            <a:r>
              <a:rPr lang="ko-KR" altLang="en-US" sz="2000" dirty="0">
                <a:latin typeface="맑은 고딕"/>
                <a:cs typeface="맑은 고딕"/>
              </a:rPr>
              <a:t>선택그룹</a:t>
            </a:r>
            <a:r>
              <a:rPr sz="2000" dirty="0">
                <a:latin typeface="맑은 고딕"/>
                <a:cs typeface="맑은 고딕"/>
              </a:rPr>
              <a:t>을</a:t>
            </a:r>
            <a:r>
              <a:rPr sz="2000" spc="-7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설정합니다.</a:t>
            </a:r>
          </a:p>
        </p:txBody>
      </p:sp>
      <p:grpSp>
        <p:nvGrpSpPr>
          <p:cNvPr id="14" name="object 14"/>
          <p:cNvGrpSpPr/>
          <p:nvPr/>
        </p:nvGrpSpPr>
        <p:grpSpPr>
          <a:xfrm>
            <a:off x="8299704" y="1429486"/>
            <a:ext cx="273050" cy="250190"/>
            <a:chOff x="8299704" y="1429486"/>
            <a:chExt cx="273050" cy="250190"/>
          </a:xfrm>
        </p:grpSpPr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8645833" y="3657600"/>
            <a:ext cx="2784168" cy="2086469"/>
          </a:xfrm>
          <a:prstGeom prst="rect">
            <a:avLst/>
          </a:prstGeom>
          <a:solidFill>
            <a:srgbClr val="C5DFB4"/>
          </a:solidFill>
        </p:spPr>
        <p:txBody>
          <a:bodyPr vert="horz" wrap="square" lIns="0" tIns="196850" rIns="0" bIns="0" rtlCol="0">
            <a:spAutoFit/>
          </a:bodyPr>
          <a:lstStyle/>
          <a:p>
            <a:pPr marL="92075" marR="182880">
              <a:lnSpc>
                <a:spcPct val="100000"/>
              </a:lnSpc>
              <a:spcBef>
                <a:spcPts val="1550"/>
              </a:spcBef>
            </a:pPr>
            <a:r>
              <a:rPr sz="1600" spc="-5" dirty="0">
                <a:latin typeface="맑은 고딕"/>
                <a:cs typeface="맑은 고딕"/>
              </a:rPr>
              <a:t>지정: 모든 학생이 </a:t>
            </a:r>
            <a:r>
              <a:rPr sz="1600" spc="-5" dirty="0" err="1">
                <a:latin typeface="맑은 고딕"/>
                <a:cs typeface="맑은 고딕"/>
              </a:rPr>
              <a:t>수강하는</a:t>
            </a:r>
            <a:r>
              <a:rPr sz="1600" spc="-5" dirty="0">
                <a:latin typeface="맑은 고딕"/>
                <a:cs typeface="맑은 고딕"/>
              </a:rPr>
              <a:t> </a:t>
            </a:r>
            <a:r>
              <a:rPr lang="en-US" sz="1600" spc="-5" dirty="0">
                <a:latin typeface="맑은 고딕"/>
                <a:cs typeface="맑은 고딕"/>
              </a:rPr>
              <a:t>           </a:t>
            </a:r>
          </a:p>
          <a:p>
            <a:pPr marL="92075" marR="182880">
              <a:lnSpc>
                <a:spcPct val="100000"/>
              </a:lnSpc>
              <a:spcBef>
                <a:spcPts val="1550"/>
              </a:spcBef>
            </a:pPr>
            <a:r>
              <a:rPr lang="en-US" sz="1600" spc="-5" dirty="0">
                <a:latin typeface="맑은 고딕"/>
                <a:cs typeface="맑은 고딕"/>
              </a:rPr>
              <a:t>       </a:t>
            </a:r>
            <a:r>
              <a:rPr sz="1600" spc="-5" dirty="0" err="1">
                <a:latin typeface="맑은 고딕"/>
                <a:cs typeface="맑은 고딕"/>
              </a:rPr>
              <a:t>학교</a:t>
            </a:r>
            <a:r>
              <a:rPr sz="1600" spc="-5" dirty="0">
                <a:latin typeface="맑은 고딕"/>
                <a:cs typeface="맑은 고딕"/>
              </a:rPr>
              <a:t> </a:t>
            </a:r>
            <a:r>
              <a:rPr sz="1600" spc="-5" dirty="0" err="1">
                <a:latin typeface="맑은 고딕"/>
                <a:cs typeface="맑은 고딕"/>
              </a:rPr>
              <a:t>지정</a:t>
            </a:r>
            <a:r>
              <a:rPr sz="1600" spc="-5" dirty="0">
                <a:latin typeface="맑은 고딕"/>
                <a:cs typeface="맑은 고딕"/>
              </a:rPr>
              <a:t> </a:t>
            </a:r>
            <a:r>
              <a:rPr sz="1600" spc="-5" dirty="0" err="1">
                <a:latin typeface="맑은 고딕"/>
                <a:cs typeface="맑은 고딕"/>
              </a:rPr>
              <a:t>과목</a:t>
            </a:r>
            <a:endParaRPr lang="en-US" sz="1600" dirty="0">
              <a:latin typeface="맑은 고딕"/>
              <a:cs typeface="맑은 고딕"/>
            </a:endParaRPr>
          </a:p>
          <a:p>
            <a:pPr marL="92075" marR="182880">
              <a:lnSpc>
                <a:spcPct val="100000"/>
              </a:lnSpc>
              <a:spcBef>
                <a:spcPts val="1550"/>
              </a:spcBef>
            </a:pPr>
            <a:r>
              <a:rPr sz="1600" spc="-5" dirty="0" err="1">
                <a:latin typeface="맑은 고딕"/>
                <a:cs typeface="맑은 고딕"/>
              </a:rPr>
              <a:t>순증</a:t>
            </a:r>
            <a:r>
              <a:rPr sz="1600" spc="-5" dirty="0">
                <a:latin typeface="맑은 고딕"/>
                <a:cs typeface="맑은 고딕"/>
              </a:rPr>
              <a:t>:</a:t>
            </a:r>
            <a:r>
              <a:rPr lang="en-US" sz="1600" spc="-5" dirty="0">
                <a:latin typeface="맑은 고딕"/>
                <a:cs typeface="맑은 고딕"/>
              </a:rPr>
              <a:t> 174</a:t>
            </a:r>
            <a:r>
              <a:rPr lang="ko-KR" altLang="en-US" sz="1600" spc="-5" dirty="0">
                <a:latin typeface="맑은 고딕"/>
                <a:cs typeface="맑은 고딕"/>
              </a:rPr>
              <a:t>학점 이외의 과목</a:t>
            </a:r>
            <a:endParaRPr lang="en-US" altLang="ko-KR" sz="1600" spc="-5" dirty="0">
              <a:latin typeface="맑은 고딕"/>
              <a:cs typeface="맑은 고딕"/>
            </a:endParaRPr>
          </a:p>
          <a:p>
            <a:pPr marL="92075" marR="111125">
              <a:lnSpc>
                <a:spcPct val="100000"/>
              </a:lnSpc>
              <a:spcBef>
                <a:spcPts val="5"/>
              </a:spcBef>
            </a:pPr>
            <a:endParaRPr lang="en-US" altLang="ko-KR" sz="1600" spc="-5" dirty="0">
              <a:latin typeface="맑은 고딕"/>
              <a:cs typeface="맑은 고딕"/>
            </a:endParaRPr>
          </a:p>
          <a:p>
            <a:pPr marL="92075" marR="111125">
              <a:lnSpc>
                <a:spcPct val="100000"/>
              </a:lnSpc>
              <a:spcBef>
                <a:spcPts val="5"/>
              </a:spcBef>
            </a:pPr>
            <a:r>
              <a:rPr lang="ko-KR" altLang="en-US" sz="1600" spc="-5" dirty="0">
                <a:latin typeface="맑은 고딕"/>
                <a:cs typeface="맑은 고딕"/>
              </a:rPr>
              <a:t>선택</a:t>
            </a:r>
            <a:r>
              <a:rPr lang="en-US" altLang="ko-KR" sz="1600" spc="-5" dirty="0">
                <a:latin typeface="맑은 고딕"/>
                <a:cs typeface="맑은 고딕"/>
              </a:rPr>
              <a:t>: </a:t>
            </a:r>
            <a:r>
              <a:rPr lang="ko-KR" altLang="en-US" sz="1600" spc="-5" dirty="0">
                <a:latin typeface="맑은 고딕"/>
                <a:cs typeface="맑은 고딕"/>
              </a:rPr>
              <a:t>학생 선택과목</a:t>
            </a:r>
            <a:endParaRPr lang="en-US" altLang="ko-KR" sz="1600" spc="-5" dirty="0">
              <a:latin typeface="맑은 고딕"/>
              <a:cs typeface="맑은 고딕"/>
            </a:endParaRPr>
          </a:p>
          <a:p>
            <a:pPr marL="92075" marR="111125">
              <a:lnSpc>
                <a:spcPct val="100000"/>
              </a:lnSpc>
              <a:spcBef>
                <a:spcPts val="5"/>
              </a:spcBef>
            </a:pPr>
            <a:endParaRPr sz="1600" dirty="0">
              <a:latin typeface="맑은 고딕"/>
              <a:cs typeface="맑은 고딕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1C129418-4CA8-5ED6-459A-052EC77624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181" y="1295400"/>
            <a:ext cx="7441819" cy="537692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object 8"/>
          <p:cNvGrpSpPr/>
          <p:nvPr/>
        </p:nvGrpSpPr>
        <p:grpSpPr>
          <a:xfrm>
            <a:off x="8299704" y="2052057"/>
            <a:ext cx="273050" cy="250190"/>
            <a:chOff x="8299704" y="2295118"/>
            <a:chExt cx="273050" cy="25019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99704" y="2295118"/>
              <a:ext cx="272745" cy="24996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25612" y="2321052"/>
              <a:ext cx="170688" cy="147827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02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758695" y="88392"/>
            <a:ext cx="4909820" cy="999490"/>
            <a:chOff x="1758695" y="88392"/>
            <a:chExt cx="4909820" cy="999490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58695" y="88392"/>
              <a:ext cx="2378202" cy="99898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91127" y="88392"/>
              <a:ext cx="1933194" cy="99898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80075" y="88392"/>
              <a:ext cx="1488185" cy="998981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2046223" y="203707"/>
            <a:ext cx="433705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교육과정</a:t>
            </a:r>
            <a:r>
              <a:rPr sz="3500" b="1" spc="-7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편성표</a:t>
            </a:r>
            <a:r>
              <a:rPr sz="3500" b="1" spc="-5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작성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8299704" y="1429486"/>
            <a:ext cx="273050" cy="250190"/>
            <a:chOff x="8299704" y="1429486"/>
            <a:chExt cx="273050" cy="250190"/>
          </a:xfrm>
        </p:grpSpPr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8496300" y="5047488"/>
            <a:ext cx="2940050" cy="1361440"/>
          </a:xfrm>
          <a:prstGeom prst="rect">
            <a:avLst/>
          </a:prstGeom>
          <a:solidFill>
            <a:srgbClr val="C5DFB4"/>
          </a:solidFill>
        </p:spPr>
        <p:txBody>
          <a:bodyPr vert="horz" wrap="square" lIns="0" tIns="29209" rIns="0" bIns="0" rtlCol="0">
            <a:spAutoFit/>
          </a:bodyPr>
          <a:lstStyle/>
          <a:p>
            <a:pPr marL="92075" algn="just">
              <a:lnSpc>
                <a:spcPct val="100000"/>
              </a:lnSpc>
              <a:spcBef>
                <a:spcPts val="229"/>
              </a:spcBef>
            </a:pPr>
            <a:r>
              <a:rPr sz="1700" dirty="0">
                <a:latin typeface="맑은 고딕"/>
                <a:cs typeface="맑은 고딕"/>
              </a:rPr>
              <a:t>-</a:t>
            </a:r>
            <a:r>
              <a:rPr sz="1700" spc="-2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‘과목</a:t>
            </a:r>
            <a:r>
              <a:rPr sz="1700" spc="-3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추가‘</a:t>
            </a:r>
            <a:r>
              <a:rPr sz="1700" spc="-2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창은</a:t>
            </a:r>
            <a:r>
              <a:rPr sz="1700" spc="-3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사용자가</a:t>
            </a:r>
            <a:endParaRPr sz="1700">
              <a:latin typeface="맑은 고딕"/>
              <a:cs typeface="맑은 고딕"/>
            </a:endParaRPr>
          </a:p>
          <a:p>
            <a:pPr marL="244475" marR="973455" algn="just">
              <a:lnSpc>
                <a:spcPct val="100000"/>
              </a:lnSpc>
              <a:spcBef>
                <a:spcPts val="5"/>
              </a:spcBef>
            </a:pPr>
            <a:r>
              <a:rPr sz="1700" dirty="0">
                <a:latin typeface="맑은 고딕"/>
                <a:cs typeface="맑은 고딕"/>
              </a:rPr>
              <a:t>직접 닫기 전까지 </a:t>
            </a:r>
            <a:r>
              <a:rPr sz="1700" spc="-58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계속</a:t>
            </a:r>
            <a:r>
              <a:rPr sz="1700" spc="-4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떠</a:t>
            </a:r>
            <a:r>
              <a:rPr sz="1700" spc="-3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있습니다. </a:t>
            </a:r>
            <a:r>
              <a:rPr sz="1700" spc="-59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편성표의</a:t>
            </a:r>
            <a:r>
              <a:rPr sz="1700" spc="-4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과목을</a:t>
            </a:r>
            <a:endParaRPr sz="1700">
              <a:latin typeface="맑은 고딕"/>
              <a:cs typeface="맑은 고딕"/>
            </a:endParaRPr>
          </a:p>
          <a:p>
            <a:pPr marL="244475" algn="just">
              <a:lnSpc>
                <a:spcPct val="100000"/>
              </a:lnSpc>
            </a:pPr>
            <a:r>
              <a:rPr sz="1700" dirty="0">
                <a:latin typeface="맑은 고딕"/>
                <a:cs typeface="맑은 고딕"/>
              </a:rPr>
              <a:t>모두</a:t>
            </a:r>
            <a:r>
              <a:rPr sz="1700" spc="-15" dirty="0">
                <a:latin typeface="맑은 고딕"/>
                <a:cs typeface="맑은 고딕"/>
              </a:rPr>
              <a:t> </a:t>
            </a:r>
            <a:r>
              <a:rPr sz="1700" spc="-5" dirty="0">
                <a:latin typeface="맑은 고딕"/>
                <a:cs typeface="맑은 고딕"/>
              </a:rPr>
              <a:t>추가한</a:t>
            </a:r>
            <a:r>
              <a:rPr sz="1700" spc="-2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후</a:t>
            </a:r>
            <a:r>
              <a:rPr sz="1700" spc="-15" dirty="0">
                <a:latin typeface="맑은 고딕"/>
                <a:cs typeface="맑은 고딕"/>
              </a:rPr>
              <a:t> </a:t>
            </a:r>
            <a:r>
              <a:rPr sz="1700" spc="-5" dirty="0">
                <a:latin typeface="맑은 고딕"/>
                <a:cs typeface="맑은 고딕"/>
              </a:rPr>
              <a:t>닫아주세요.</a:t>
            </a:r>
            <a:endParaRPr sz="1700">
              <a:latin typeface="맑은 고딕"/>
              <a:cs typeface="맑은 고딕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614409" y="1334262"/>
            <a:ext cx="2799080" cy="313483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맑은 고딕"/>
                <a:cs typeface="맑은 고딕"/>
              </a:rPr>
              <a:t>‘과목추가’를</a:t>
            </a:r>
            <a:r>
              <a:rPr sz="2000" spc="-6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누릅니다.</a:t>
            </a: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150" dirty="0">
              <a:latin typeface="맑은 고딕"/>
              <a:cs typeface="맑은 고딕"/>
            </a:endParaRPr>
          </a:p>
          <a:p>
            <a:pPr marL="12700" marR="196215">
              <a:lnSpc>
                <a:spcPct val="121500"/>
              </a:lnSpc>
            </a:pPr>
            <a:r>
              <a:rPr sz="2000" dirty="0">
                <a:latin typeface="맑은 고딕"/>
                <a:cs typeface="맑은 고딕"/>
              </a:rPr>
              <a:t>‘성공’이라는</a:t>
            </a:r>
            <a:r>
              <a:rPr sz="2000" spc="-6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초록</a:t>
            </a:r>
            <a:r>
              <a:rPr sz="2000" spc="-4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창이 </a:t>
            </a:r>
            <a:r>
              <a:rPr sz="2000" spc="-68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잠깐 나타났다가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사라집니다.</a:t>
            </a:r>
          </a:p>
          <a:p>
            <a:pPr marL="12700" marR="311150">
              <a:lnSpc>
                <a:spcPct val="121500"/>
              </a:lnSpc>
              <a:spcBef>
                <a:spcPts val="15"/>
              </a:spcBef>
            </a:pPr>
            <a:r>
              <a:rPr sz="2000" dirty="0">
                <a:latin typeface="맑은 고딕"/>
                <a:cs typeface="맑은 고딕"/>
              </a:rPr>
              <a:t>뒤쪽에</a:t>
            </a:r>
            <a:r>
              <a:rPr sz="2000" spc="-5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새로운</a:t>
            </a:r>
            <a:r>
              <a:rPr sz="2000" spc="-40" dirty="0">
                <a:latin typeface="맑은 고딕"/>
                <a:cs typeface="맑은 고딕"/>
              </a:rPr>
              <a:t> </a:t>
            </a:r>
            <a:r>
              <a:rPr sz="2000" dirty="0" err="1">
                <a:latin typeface="맑은 고딕"/>
                <a:cs typeface="맑은 고딕"/>
              </a:rPr>
              <a:t>과목이</a:t>
            </a:r>
            <a:r>
              <a:rPr sz="2000" dirty="0">
                <a:latin typeface="맑은 고딕"/>
                <a:cs typeface="맑은 고딕"/>
              </a:rPr>
              <a:t> </a:t>
            </a:r>
            <a:r>
              <a:rPr sz="2000" spc="-690" dirty="0">
                <a:latin typeface="맑은 고딕"/>
                <a:cs typeface="맑은 고딕"/>
              </a:rPr>
              <a:t> </a:t>
            </a:r>
            <a:r>
              <a:rPr sz="2000" spc="90" dirty="0" err="1">
                <a:latin typeface="맑은 고딕"/>
                <a:cs typeface="맑은 고딕"/>
              </a:rPr>
              <a:t>추가</a:t>
            </a:r>
            <a:r>
              <a:rPr lang="ko-KR" altLang="en-US" sz="2000" spc="90" dirty="0" err="1">
                <a:latin typeface="맑은 고딕"/>
                <a:cs typeface="맑은 고딕"/>
              </a:rPr>
              <a:t>됩</a:t>
            </a:r>
            <a:r>
              <a:rPr sz="2000" spc="90" dirty="0" err="1">
                <a:latin typeface="맑은 고딕"/>
                <a:cs typeface="맑은 고딕"/>
              </a:rPr>
              <a:t>니다</a:t>
            </a:r>
            <a:r>
              <a:rPr sz="2000" spc="90" dirty="0">
                <a:latin typeface="맑은 고딕"/>
                <a:cs typeface="맑은 고딕"/>
              </a:rPr>
              <a:t>.</a:t>
            </a:r>
            <a:endParaRPr sz="2000" dirty="0">
              <a:latin typeface="맑은 고딕"/>
              <a:cs typeface="맑은 고딕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 dirty="0">
              <a:latin typeface="맑은 고딕"/>
              <a:cs typeface="맑은 고딕"/>
            </a:endParaRPr>
          </a:p>
          <a:p>
            <a:pPr marL="13970">
              <a:lnSpc>
                <a:spcPct val="100000"/>
              </a:lnSpc>
            </a:pPr>
            <a:r>
              <a:rPr sz="2000" spc="-5" dirty="0">
                <a:latin typeface="맑은 고딕"/>
                <a:cs typeface="맑은 고딕"/>
              </a:rPr>
              <a:t>과목을</a:t>
            </a:r>
            <a:r>
              <a:rPr sz="2000" spc="-45" dirty="0">
                <a:latin typeface="맑은 고딕"/>
                <a:cs typeface="맑은 고딕"/>
              </a:rPr>
              <a:t> </a:t>
            </a:r>
            <a:r>
              <a:rPr sz="2000" spc="-5" dirty="0">
                <a:latin typeface="맑은 고딕"/>
                <a:cs typeface="맑은 고딕"/>
              </a:rPr>
              <a:t>계속</a:t>
            </a:r>
            <a:r>
              <a:rPr sz="2000" spc="-35" dirty="0">
                <a:latin typeface="맑은 고딕"/>
                <a:cs typeface="맑은 고딕"/>
              </a:rPr>
              <a:t> </a:t>
            </a:r>
            <a:r>
              <a:rPr sz="2000" spc="-5" dirty="0">
                <a:latin typeface="맑은 고딕"/>
                <a:cs typeface="맑은 고딕"/>
              </a:rPr>
              <a:t>추가합니다.</a:t>
            </a:r>
            <a:endParaRPr sz="2000" dirty="0">
              <a:latin typeface="맑은 고딕"/>
              <a:cs typeface="맑은 고딕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8325612" y="4166285"/>
            <a:ext cx="273050" cy="248920"/>
            <a:chOff x="8299704" y="4482033"/>
            <a:chExt cx="273050" cy="248920"/>
          </a:xfrm>
        </p:grpSpPr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99704" y="4482033"/>
              <a:ext cx="272745" cy="24846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25612" y="4507991"/>
              <a:ext cx="170688" cy="146303"/>
            </a:xfrm>
            <a:prstGeom prst="rect">
              <a:avLst/>
            </a:prstGeom>
          </p:spPr>
        </p:pic>
      </p:grpSp>
      <p:pic>
        <p:nvPicPr>
          <p:cNvPr id="27" name="그림 26">
            <a:extLst>
              <a:ext uri="{FF2B5EF4-FFF2-40B4-BE49-F238E27FC236}">
                <a16:creationId xmlns:a16="http://schemas.microsoft.com/office/drawing/2014/main" id="{616FA5F8-0159-BAAD-53E3-CA4BD3D4A2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228" y="1334262"/>
            <a:ext cx="7992951" cy="538132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02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58695" y="88392"/>
            <a:ext cx="4909820" cy="999490"/>
            <a:chOff x="1758695" y="88392"/>
            <a:chExt cx="4909820" cy="9994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8695" y="88392"/>
              <a:ext cx="2378202" cy="99898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91127" y="88392"/>
              <a:ext cx="1933194" cy="99898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80075" y="88392"/>
              <a:ext cx="1488185" cy="998981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046223" y="203707"/>
            <a:ext cx="433705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교육과정</a:t>
            </a:r>
            <a:r>
              <a:rPr sz="3500" b="1" spc="-7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편성표</a:t>
            </a:r>
            <a:r>
              <a:rPr sz="3500" b="1" spc="-5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작성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299704" y="1429486"/>
            <a:ext cx="273050" cy="250190"/>
            <a:chOff x="8299704" y="1429486"/>
            <a:chExt cx="273050" cy="25019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8552688" y="5917691"/>
            <a:ext cx="2941320" cy="775970"/>
          </a:xfrm>
          <a:prstGeom prst="rect">
            <a:avLst/>
          </a:prstGeom>
          <a:solidFill>
            <a:srgbClr val="C5DFB4"/>
          </a:solidFill>
        </p:spPr>
        <p:txBody>
          <a:bodyPr vert="horz" wrap="square" lIns="0" tIns="125730" rIns="0" bIns="0" rtlCol="0">
            <a:spAutoFit/>
          </a:bodyPr>
          <a:lstStyle/>
          <a:p>
            <a:pPr marR="285750" algn="r">
              <a:lnSpc>
                <a:spcPct val="100000"/>
              </a:lnSpc>
              <a:spcBef>
                <a:spcPts val="990"/>
              </a:spcBef>
            </a:pPr>
            <a:r>
              <a:rPr sz="1700" dirty="0">
                <a:latin typeface="맑은 고딕"/>
                <a:cs typeface="맑은 고딕"/>
              </a:rPr>
              <a:t>-</a:t>
            </a:r>
            <a:r>
              <a:rPr sz="1700" spc="-2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빨간</a:t>
            </a:r>
            <a:r>
              <a:rPr sz="1700" spc="-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칸에</a:t>
            </a:r>
            <a:r>
              <a:rPr sz="1700" spc="-2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마우스를</a:t>
            </a:r>
            <a:r>
              <a:rPr sz="1700" spc="-2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대면</a:t>
            </a:r>
            <a:endParaRPr sz="1700">
              <a:latin typeface="맑은 고딕"/>
              <a:cs typeface="맑은 고딕"/>
            </a:endParaRPr>
          </a:p>
          <a:p>
            <a:pPr marR="326390" algn="r">
              <a:lnSpc>
                <a:spcPct val="100000"/>
              </a:lnSpc>
            </a:pPr>
            <a:r>
              <a:rPr sz="1700" dirty="0">
                <a:latin typeface="맑은 고딕"/>
                <a:cs typeface="맑은 고딕"/>
              </a:rPr>
              <a:t>오류의</a:t>
            </a:r>
            <a:r>
              <a:rPr sz="1700" spc="-4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이유가</a:t>
            </a:r>
            <a:r>
              <a:rPr sz="1700" spc="-4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나옵니다.</a:t>
            </a:r>
            <a:endParaRPr sz="1700">
              <a:latin typeface="맑은 고딕"/>
              <a:cs typeface="맑은 고딕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614409" y="1238859"/>
            <a:ext cx="2799080" cy="4410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1500"/>
              </a:lnSpc>
              <a:spcBef>
                <a:spcPts val="100"/>
              </a:spcBef>
            </a:pPr>
            <a:r>
              <a:rPr sz="2000" dirty="0">
                <a:latin typeface="맑은 고딕"/>
                <a:cs typeface="맑은 고딕"/>
              </a:rPr>
              <a:t>‘과목추가’가 끝나면,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spc="-5" dirty="0">
                <a:latin typeface="맑은 고딕"/>
                <a:cs typeface="맑은 고딕"/>
              </a:rPr>
              <a:t>학기별</a:t>
            </a:r>
            <a:r>
              <a:rPr sz="2000" spc="-40" dirty="0">
                <a:latin typeface="맑은 고딕"/>
                <a:cs typeface="맑은 고딕"/>
              </a:rPr>
              <a:t> </a:t>
            </a:r>
            <a:r>
              <a:rPr sz="2000" spc="-5" dirty="0">
                <a:latin typeface="맑은 고딕"/>
                <a:cs typeface="맑은 고딕"/>
              </a:rPr>
              <a:t>시수를</a:t>
            </a:r>
            <a:r>
              <a:rPr sz="2000" spc="-40" dirty="0">
                <a:latin typeface="맑은 고딕"/>
                <a:cs typeface="맑은 고딕"/>
              </a:rPr>
              <a:t> </a:t>
            </a:r>
            <a:r>
              <a:rPr sz="2000" spc="-5" dirty="0">
                <a:latin typeface="맑은 고딕"/>
                <a:cs typeface="맑은 고딕"/>
              </a:rPr>
              <a:t>넣습니다. </a:t>
            </a:r>
            <a:r>
              <a:rPr sz="2000" spc="-6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해당</a:t>
            </a:r>
            <a:r>
              <a:rPr sz="2000" spc="-2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과목의</a:t>
            </a:r>
            <a:r>
              <a:rPr sz="2000" spc="-3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학기를</a:t>
            </a: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2000" dirty="0">
                <a:latin typeface="맑은 고딕"/>
                <a:cs typeface="맑은 고딕"/>
              </a:rPr>
              <a:t>두</a:t>
            </a:r>
            <a:r>
              <a:rPr sz="2000" spc="-4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번</a:t>
            </a:r>
            <a:r>
              <a:rPr sz="2000" spc="-3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클릭하고</a:t>
            </a:r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2000" spc="-5" dirty="0">
                <a:latin typeface="맑은 고딕"/>
                <a:cs typeface="맑은 고딕"/>
              </a:rPr>
              <a:t>1-15</a:t>
            </a:r>
            <a:r>
              <a:rPr sz="2000" spc="-3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중</a:t>
            </a:r>
            <a:r>
              <a:rPr sz="2000" spc="-3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선택합니다.</a:t>
            </a: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600" dirty="0">
              <a:latin typeface="맑은 고딕"/>
              <a:cs typeface="맑은 고딕"/>
            </a:endParaRPr>
          </a:p>
          <a:p>
            <a:pPr marL="12700" marR="223520">
              <a:lnSpc>
                <a:spcPct val="131600"/>
              </a:lnSpc>
            </a:pPr>
            <a:r>
              <a:rPr sz="2000" dirty="0">
                <a:latin typeface="맑은 고딕"/>
                <a:cs typeface="맑은 고딕"/>
              </a:rPr>
              <a:t>동일한 방식으로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시수를 입력합니다.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입력</a:t>
            </a:r>
            <a:r>
              <a:rPr sz="2000" spc="-3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시</a:t>
            </a:r>
            <a:r>
              <a:rPr sz="2000" spc="-3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오류가</a:t>
            </a:r>
            <a:r>
              <a:rPr sz="2000" spc="-4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있으면 </a:t>
            </a:r>
            <a:r>
              <a:rPr sz="2000" spc="-6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‘운영단위’에 빨간색이 </a:t>
            </a:r>
            <a:r>
              <a:rPr sz="2000" spc="-6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사라지지</a:t>
            </a:r>
            <a:r>
              <a:rPr sz="2000" spc="-4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않습니다.</a:t>
            </a:r>
          </a:p>
        </p:txBody>
      </p:sp>
      <p:grpSp>
        <p:nvGrpSpPr>
          <p:cNvPr id="15" name="object 15"/>
          <p:cNvGrpSpPr/>
          <p:nvPr/>
        </p:nvGrpSpPr>
        <p:grpSpPr>
          <a:xfrm>
            <a:off x="8341359" y="3673474"/>
            <a:ext cx="273050" cy="250190"/>
            <a:chOff x="8299704" y="3770350"/>
            <a:chExt cx="273050" cy="250190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99704" y="3770350"/>
              <a:ext cx="272745" cy="24996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25612" y="3796283"/>
              <a:ext cx="170688" cy="147828"/>
            </a:xfrm>
            <a:prstGeom prst="rect">
              <a:avLst/>
            </a:prstGeom>
          </p:spPr>
        </p:pic>
      </p:grpSp>
      <p:pic>
        <p:nvPicPr>
          <p:cNvPr id="19" name="그림 18">
            <a:extLst>
              <a:ext uri="{FF2B5EF4-FFF2-40B4-BE49-F238E27FC236}">
                <a16:creationId xmlns:a16="http://schemas.microsoft.com/office/drawing/2014/main" id="{F0303AB4-2D09-973B-8F59-416FAA39BC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781" y="1429487"/>
            <a:ext cx="7937164" cy="522480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47900" y="926591"/>
            <a:ext cx="5329555" cy="3775075"/>
            <a:chOff x="2247900" y="926591"/>
            <a:chExt cx="5329555" cy="37750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68011" y="2206752"/>
              <a:ext cx="2909316" cy="249478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744211" y="2276855"/>
              <a:ext cx="2708275" cy="2304415"/>
            </a:xfrm>
            <a:custGeom>
              <a:avLst/>
              <a:gdLst/>
              <a:ahLst/>
              <a:cxnLst/>
              <a:rect l="l" t="t" r="r" b="b"/>
              <a:pathLst>
                <a:path w="2708275" h="2304415">
                  <a:moveTo>
                    <a:pt x="2132076" y="0"/>
                  </a:moveTo>
                  <a:lnTo>
                    <a:pt x="576072" y="0"/>
                  </a:lnTo>
                  <a:lnTo>
                    <a:pt x="0" y="1152144"/>
                  </a:lnTo>
                  <a:lnTo>
                    <a:pt x="576072" y="2304288"/>
                  </a:lnTo>
                  <a:lnTo>
                    <a:pt x="2132076" y="2304288"/>
                  </a:lnTo>
                  <a:lnTo>
                    <a:pt x="2708147" y="1152144"/>
                  </a:lnTo>
                  <a:lnTo>
                    <a:pt x="2132076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744211" y="2276855"/>
              <a:ext cx="2708275" cy="2304415"/>
            </a:xfrm>
            <a:custGeom>
              <a:avLst/>
              <a:gdLst/>
              <a:ahLst/>
              <a:cxnLst/>
              <a:rect l="l" t="t" r="r" b="b"/>
              <a:pathLst>
                <a:path w="2708275" h="2304415">
                  <a:moveTo>
                    <a:pt x="0" y="1152144"/>
                  </a:moveTo>
                  <a:lnTo>
                    <a:pt x="576072" y="0"/>
                  </a:lnTo>
                  <a:lnTo>
                    <a:pt x="2132076" y="0"/>
                  </a:lnTo>
                  <a:lnTo>
                    <a:pt x="2708147" y="1152144"/>
                  </a:lnTo>
                  <a:lnTo>
                    <a:pt x="2132076" y="2304288"/>
                  </a:lnTo>
                  <a:lnTo>
                    <a:pt x="576072" y="2304288"/>
                  </a:lnTo>
                  <a:lnTo>
                    <a:pt x="0" y="1152144"/>
                  </a:lnTo>
                  <a:close/>
                </a:path>
              </a:pathLst>
            </a:custGeom>
            <a:ln w="88392">
              <a:solidFill>
                <a:srgbClr val="7E5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47900" y="926591"/>
              <a:ext cx="2955036" cy="245211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324100" y="996695"/>
              <a:ext cx="2753995" cy="2261870"/>
            </a:xfrm>
            <a:custGeom>
              <a:avLst/>
              <a:gdLst/>
              <a:ahLst/>
              <a:cxnLst/>
              <a:rect l="l" t="t" r="r" b="b"/>
              <a:pathLst>
                <a:path w="2753995" h="2261870">
                  <a:moveTo>
                    <a:pt x="2188464" y="0"/>
                  </a:moveTo>
                  <a:lnTo>
                    <a:pt x="565404" y="0"/>
                  </a:lnTo>
                  <a:lnTo>
                    <a:pt x="0" y="1130807"/>
                  </a:lnTo>
                  <a:lnTo>
                    <a:pt x="565404" y="2261616"/>
                  </a:lnTo>
                  <a:lnTo>
                    <a:pt x="2188464" y="2261616"/>
                  </a:lnTo>
                  <a:lnTo>
                    <a:pt x="2753867" y="1130807"/>
                  </a:lnTo>
                  <a:lnTo>
                    <a:pt x="2188464" y="0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324100" y="996695"/>
              <a:ext cx="2753995" cy="2261870"/>
            </a:xfrm>
            <a:custGeom>
              <a:avLst/>
              <a:gdLst/>
              <a:ahLst/>
              <a:cxnLst/>
              <a:rect l="l" t="t" r="r" b="b"/>
              <a:pathLst>
                <a:path w="2753995" h="2261870">
                  <a:moveTo>
                    <a:pt x="0" y="1130807"/>
                  </a:moveTo>
                  <a:lnTo>
                    <a:pt x="565404" y="0"/>
                  </a:lnTo>
                  <a:lnTo>
                    <a:pt x="2188464" y="0"/>
                  </a:lnTo>
                  <a:lnTo>
                    <a:pt x="2753867" y="1130807"/>
                  </a:lnTo>
                  <a:lnTo>
                    <a:pt x="2188464" y="2261616"/>
                  </a:lnTo>
                  <a:lnTo>
                    <a:pt x="565404" y="2261616"/>
                  </a:lnTo>
                  <a:lnTo>
                    <a:pt x="0" y="1130807"/>
                  </a:lnTo>
                  <a:close/>
                </a:path>
              </a:pathLst>
            </a:custGeom>
            <a:ln w="88392">
              <a:solidFill>
                <a:srgbClr val="5382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7089647" y="926591"/>
            <a:ext cx="5146675" cy="3775075"/>
            <a:chOff x="7089647" y="926591"/>
            <a:chExt cx="5146675" cy="377507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64039" y="2206752"/>
              <a:ext cx="2727959" cy="249478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540239" y="2276855"/>
              <a:ext cx="2651760" cy="2304415"/>
            </a:xfrm>
            <a:custGeom>
              <a:avLst/>
              <a:gdLst/>
              <a:ahLst/>
              <a:cxnLst/>
              <a:rect l="l" t="t" r="r" b="b"/>
              <a:pathLst>
                <a:path w="2651759" h="2304415">
                  <a:moveTo>
                    <a:pt x="2231135" y="0"/>
                  </a:moveTo>
                  <a:lnTo>
                    <a:pt x="576071" y="0"/>
                  </a:lnTo>
                  <a:lnTo>
                    <a:pt x="0" y="1152144"/>
                  </a:lnTo>
                  <a:lnTo>
                    <a:pt x="576071" y="2304288"/>
                  </a:lnTo>
                  <a:lnTo>
                    <a:pt x="2231135" y="2304288"/>
                  </a:lnTo>
                  <a:lnTo>
                    <a:pt x="2651759" y="1463040"/>
                  </a:lnTo>
                  <a:lnTo>
                    <a:pt x="2651759" y="841248"/>
                  </a:lnTo>
                  <a:lnTo>
                    <a:pt x="2231135" y="0"/>
                  </a:lnTo>
                  <a:close/>
                </a:path>
              </a:pathLst>
            </a:custGeom>
            <a:solidFill>
              <a:srgbClr val="FAE4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540239" y="2276855"/>
              <a:ext cx="2651760" cy="2304415"/>
            </a:xfrm>
            <a:custGeom>
              <a:avLst/>
              <a:gdLst/>
              <a:ahLst/>
              <a:cxnLst/>
              <a:rect l="l" t="t" r="r" b="b"/>
              <a:pathLst>
                <a:path w="2651759" h="2304415">
                  <a:moveTo>
                    <a:pt x="0" y="1152144"/>
                  </a:moveTo>
                  <a:lnTo>
                    <a:pt x="576071" y="0"/>
                  </a:lnTo>
                  <a:lnTo>
                    <a:pt x="2231135" y="0"/>
                  </a:lnTo>
                  <a:lnTo>
                    <a:pt x="2651759" y="841248"/>
                  </a:lnTo>
                </a:path>
                <a:path w="2651759" h="2304415">
                  <a:moveTo>
                    <a:pt x="2651759" y="1463040"/>
                  </a:moveTo>
                  <a:lnTo>
                    <a:pt x="2231135" y="2304288"/>
                  </a:lnTo>
                  <a:lnTo>
                    <a:pt x="576071" y="2304288"/>
                  </a:lnTo>
                  <a:lnTo>
                    <a:pt x="0" y="1152144"/>
                  </a:lnTo>
                </a:path>
              </a:pathLst>
            </a:custGeom>
            <a:ln w="88392">
              <a:solidFill>
                <a:srgbClr val="99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89647" y="926591"/>
              <a:ext cx="2953511" cy="245211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165847" y="996695"/>
              <a:ext cx="2752725" cy="2261870"/>
            </a:xfrm>
            <a:custGeom>
              <a:avLst/>
              <a:gdLst/>
              <a:ahLst/>
              <a:cxnLst/>
              <a:rect l="l" t="t" r="r" b="b"/>
              <a:pathLst>
                <a:path w="2752725" h="2261870">
                  <a:moveTo>
                    <a:pt x="2186940" y="0"/>
                  </a:moveTo>
                  <a:lnTo>
                    <a:pt x="565403" y="0"/>
                  </a:lnTo>
                  <a:lnTo>
                    <a:pt x="0" y="1130807"/>
                  </a:lnTo>
                  <a:lnTo>
                    <a:pt x="565403" y="2261616"/>
                  </a:lnTo>
                  <a:lnTo>
                    <a:pt x="2186940" y="2261616"/>
                  </a:lnTo>
                  <a:lnTo>
                    <a:pt x="2752344" y="1130807"/>
                  </a:lnTo>
                  <a:lnTo>
                    <a:pt x="2186940" y="0"/>
                  </a:lnTo>
                  <a:close/>
                </a:path>
              </a:pathLst>
            </a:custGeom>
            <a:solidFill>
              <a:srgbClr val="DAE2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65847" y="996695"/>
              <a:ext cx="2752725" cy="2261870"/>
            </a:xfrm>
            <a:custGeom>
              <a:avLst/>
              <a:gdLst/>
              <a:ahLst/>
              <a:cxnLst/>
              <a:rect l="l" t="t" r="r" b="b"/>
              <a:pathLst>
                <a:path w="2752725" h="2261870">
                  <a:moveTo>
                    <a:pt x="0" y="1130807"/>
                  </a:moveTo>
                  <a:lnTo>
                    <a:pt x="565403" y="0"/>
                  </a:lnTo>
                  <a:lnTo>
                    <a:pt x="2186940" y="0"/>
                  </a:lnTo>
                  <a:lnTo>
                    <a:pt x="2752344" y="1130807"/>
                  </a:lnTo>
                  <a:lnTo>
                    <a:pt x="2186940" y="2261616"/>
                  </a:lnTo>
                  <a:lnTo>
                    <a:pt x="565403" y="2261616"/>
                  </a:lnTo>
                  <a:lnTo>
                    <a:pt x="0" y="1130807"/>
                  </a:lnTo>
                  <a:close/>
                </a:path>
              </a:pathLst>
            </a:custGeom>
            <a:ln w="88392">
              <a:solidFill>
                <a:srgbClr val="2E54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-44196" y="2209800"/>
            <a:ext cx="5287010" cy="3771900"/>
            <a:chOff x="-44196" y="2209800"/>
            <a:chExt cx="5287010" cy="3771900"/>
          </a:xfrm>
        </p:grpSpPr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35708" y="3486911"/>
              <a:ext cx="3006851" cy="249478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311908" y="3557016"/>
              <a:ext cx="2806065" cy="2304415"/>
            </a:xfrm>
            <a:custGeom>
              <a:avLst/>
              <a:gdLst/>
              <a:ahLst/>
              <a:cxnLst/>
              <a:rect l="l" t="t" r="r" b="b"/>
              <a:pathLst>
                <a:path w="2806065" h="2304415">
                  <a:moveTo>
                    <a:pt x="2229612" y="0"/>
                  </a:moveTo>
                  <a:lnTo>
                    <a:pt x="576072" y="0"/>
                  </a:lnTo>
                  <a:lnTo>
                    <a:pt x="0" y="1152144"/>
                  </a:lnTo>
                  <a:lnTo>
                    <a:pt x="576072" y="2304288"/>
                  </a:lnTo>
                  <a:lnTo>
                    <a:pt x="2229612" y="2304288"/>
                  </a:lnTo>
                  <a:lnTo>
                    <a:pt x="2805684" y="1152144"/>
                  </a:lnTo>
                  <a:lnTo>
                    <a:pt x="2229612" y="0"/>
                  </a:lnTo>
                  <a:close/>
                </a:path>
              </a:pathLst>
            </a:custGeom>
            <a:solidFill>
              <a:srgbClr val="D5DC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311908" y="3557016"/>
              <a:ext cx="2806065" cy="2304415"/>
            </a:xfrm>
            <a:custGeom>
              <a:avLst/>
              <a:gdLst/>
              <a:ahLst/>
              <a:cxnLst/>
              <a:rect l="l" t="t" r="r" b="b"/>
              <a:pathLst>
                <a:path w="2806065" h="2304415">
                  <a:moveTo>
                    <a:pt x="0" y="1152144"/>
                  </a:moveTo>
                  <a:lnTo>
                    <a:pt x="576072" y="0"/>
                  </a:lnTo>
                  <a:lnTo>
                    <a:pt x="2229612" y="0"/>
                  </a:lnTo>
                  <a:lnTo>
                    <a:pt x="2805684" y="1152144"/>
                  </a:lnTo>
                  <a:lnTo>
                    <a:pt x="2229612" y="2304288"/>
                  </a:lnTo>
                  <a:lnTo>
                    <a:pt x="576072" y="2304288"/>
                  </a:lnTo>
                  <a:lnTo>
                    <a:pt x="0" y="1152144"/>
                  </a:lnTo>
                  <a:close/>
                </a:path>
              </a:pathLst>
            </a:custGeom>
            <a:ln w="88392">
              <a:solidFill>
                <a:srgbClr val="5252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209800"/>
              <a:ext cx="2804159" cy="2494788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0" y="2279903"/>
              <a:ext cx="2679700" cy="2304415"/>
            </a:xfrm>
            <a:custGeom>
              <a:avLst/>
              <a:gdLst/>
              <a:ahLst/>
              <a:cxnLst/>
              <a:rect l="l" t="t" r="r" b="b"/>
              <a:pathLst>
                <a:path w="2679700" h="2304415">
                  <a:moveTo>
                    <a:pt x="2103120" y="0"/>
                  </a:moveTo>
                  <a:lnTo>
                    <a:pt x="448056" y="0"/>
                  </a:lnTo>
                  <a:lnTo>
                    <a:pt x="0" y="896112"/>
                  </a:lnTo>
                  <a:lnTo>
                    <a:pt x="0" y="1408176"/>
                  </a:lnTo>
                  <a:lnTo>
                    <a:pt x="448056" y="2304288"/>
                  </a:lnTo>
                  <a:lnTo>
                    <a:pt x="2103120" y="2304288"/>
                  </a:lnTo>
                  <a:lnTo>
                    <a:pt x="2679192" y="1152144"/>
                  </a:lnTo>
                  <a:lnTo>
                    <a:pt x="2103120" y="0"/>
                  </a:lnTo>
                  <a:close/>
                </a:path>
              </a:pathLst>
            </a:custGeom>
            <a:solidFill>
              <a:srgbClr val="FAE4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0" y="2279903"/>
              <a:ext cx="2679700" cy="2304415"/>
            </a:xfrm>
            <a:custGeom>
              <a:avLst/>
              <a:gdLst/>
              <a:ahLst/>
              <a:cxnLst/>
              <a:rect l="l" t="t" r="r" b="b"/>
              <a:pathLst>
                <a:path w="2679700" h="2304415">
                  <a:moveTo>
                    <a:pt x="0" y="896112"/>
                  </a:moveTo>
                  <a:lnTo>
                    <a:pt x="448056" y="0"/>
                  </a:lnTo>
                  <a:lnTo>
                    <a:pt x="2103120" y="0"/>
                  </a:lnTo>
                  <a:lnTo>
                    <a:pt x="2679192" y="1152144"/>
                  </a:lnTo>
                  <a:lnTo>
                    <a:pt x="2103120" y="2304288"/>
                  </a:lnTo>
                  <a:lnTo>
                    <a:pt x="448056" y="2304288"/>
                  </a:lnTo>
                  <a:lnTo>
                    <a:pt x="0" y="1408176"/>
                  </a:lnTo>
                </a:path>
              </a:pathLst>
            </a:custGeom>
            <a:ln w="88392">
              <a:solidFill>
                <a:srgbClr val="C55A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7062216" y="3486911"/>
            <a:ext cx="3008630" cy="2494915"/>
            <a:chOff x="7062216" y="3486911"/>
            <a:chExt cx="3008630" cy="2494915"/>
          </a:xfrm>
        </p:grpSpPr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62216" y="3486911"/>
              <a:ext cx="3008376" cy="249478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7138416" y="3557015"/>
              <a:ext cx="2807335" cy="2304415"/>
            </a:xfrm>
            <a:custGeom>
              <a:avLst/>
              <a:gdLst/>
              <a:ahLst/>
              <a:cxnLst/>
              <a:rect l="l" t="t" r="r" b="b"/>
              <a:pathLst>
                <a:path w="2807334" h="2304415">
                  <a:moveTo>
                    <a:pt x="2231135" y="0"/>
                  </a:moveTo>
                  <a:lnTo>
                    <a:pt x="576072" y="0"/>
                  </a:lnTo>
                  <a:lnTo>
                    <a:pt x="0" y="1152144"/>
                  </a:lnTo>
                  <a:lnTo>
                    <a:pt x="576072" y="2304288"/>
                  </a:lnTo>
                  <a:lnTo>
                    <a:pt x="2231135" y="2304288"/>
                  </a:lnTo>
                  <a:lnTo>
                    <a:pt x="2807207" y="1152144"/>
                  </a:lnTo>
                  <a:lnTo>
                    <a:pt x="2231135" y="0"/>
                  </a:lnTo>
                  <a:close/>
                </a:path>
              </a:pathLst>
            </a:custGeom>
            <a:solidFill>
              <a:srgbClr val="D5DC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138416" y="3557015"/>
              <a:ext cx="2807335" cy="2304415"/>
            </a:xfrm>
            <a:custGeom>
              <a:avLst/>
              <a:gdLst/>
              <a:ahLst/>
              <a:cxnLst/>
              <a:rect l="l" t="t" r="r" b="b"/>
              <a:pathLst>
                <a:path w="2807334" h="2304415">
                  <a:moveTo>
                    <a:pt x="0" y="1152144"/>
                  </a:moveTo>
                  <a:lnTo>
                    <a:pt x="576072" y="0"/>
                  </a:lnTo>
                  <a:lnTo>
                    <a:pt x="2231135" y="0"/>
                  </a:lnTo>
                  <a:lnTo>
                    <a:pt x="2807207" y="1152144"/>
                  </a:lnTo>
                  <a:lnTo>
                    <a:pt x="2231135" y="2304288"/>
                  </a:lnTo>
                  <a:lnTo>
                    <a:pt x="576072" y="2304288"/>
                  </a:lnTo>
                  <a:lnTo>
                    <a:pt x="0" y="1152144"/>
                  </a:lnTo>
                  <a:close/>
                </a:path>
              </a:pathLst>
            </a:custGeom>
            <a:ln w="88392">
              <a:solidFill>
                <a:srgbClr val="212A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5274564" y="3038855"/>
            <a:ext cx="1633220" cy="900430"/>
            <a:chOff x="5274564" y="3038855"/>
            <a:chExt cx="1633220" cy="900430"/>
          </a:xfrm>
        </p:grpSpPr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74564" y="3038855"/>
              <a:ext cx="941069" cy="89992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66460" y="3038855"/>
              <a:ext cx="941069" cy="899922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5515102" y="3150235"/>
            <a:ext cx="112458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704215" algn="l"/>
              </a:tabLst>
            </a:pPr>
            <a:r>
              <a:rPr sz="3200" b="1" dirty="0">
                <a:latin typeface="맑은 고딕"/>
                <a:cs typeface="맑은 고딕"/>
              </a:rPr>
              <a:t>목	차</a:t>
            </a:r>
            <a:endParaRPr sz="3200">
              <a:latin typeface="맑은 고딕"/>
              <a:cs typeface="맑은 고딕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593594" y="1076325"/>
            <a:ext cx="2240280" cy="161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맑은 고딕"/>
                <a:cs typeface="맑은 고딕"/>
              </a:rPr>
              <a:t>주제1</a:t>
            </a:r>
            <a:endParaRPr sz="2400">
              <a:latin typeface="맑은 고딕"/>
              <a:cs typeface="맑은 고딕"/>
            </a:endParaRPr>
          </a:p>
          <a:p>
            <a:pPr marL="190500" marR="5080" indent="-178435">
              <a:lnSpc>
                <a:spcPct val="100000"/>
              </a:lnSpc>
              <a:spcBef>
                <a:spcPts val="2415"/>
              </a:spcBef>
            </a:pPr>
            <a:r>
              <a:rPr sz="2000" b="1" dirty="0">
                <a:latin typeface="맑은 고딕"/>
                <a:cs typeface="맑은 고딕"/>
              </a:rPr>
              <a:t>- 전라북도교육청 </a:t>
            </a:r>
            <a:r>
              <a:rPr sz="2000" b="1" spc="5" dirty="0">
                <a:latin typeface="맑은 고딕"/>
                <a:cs typeface="맑은 고딕"/>
              </a:rPr>
              <a:t> </a:t>
            </a:r>
            <a:r>
              <a:rPr sz="2000" b="1" dirty="0">
                <a:latin typeface="맑은 고딕"/>
                <a:cs typeface="맑은 고딕"/>
              </a:rPr>
              <a:t>고교학점제사이트  사용</a:t>
            </a:r>
            <a:r>
              <a:rPr sz="2000" b="1" spc="-30" dirty="0">
                <a:latin typeface="맑은 고딕"/>
                <a:cs typeface="맑은 고딕"/>
              </a:rPr>
              <a:t> </a:t>
            </a:r>
            <a:r>
              <a:rPr sz="2000" b="1" dirty="0">
                <a:latin typeface="맑은 고딕"/>
                <a:cs typeface="맑은 고딕"/>
              </a:rPr>
              <a:t>과정</a:t>
            </a:r>
            <a:endParaRPr sz="2000">
              <a:latin typeface="맑은 고딕"/>
              <a:cs typeface="맑은 고딕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80238" y="2448305"/>
            <a:ext cx="2087880" cy="1369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맑은 고딕"/>
                <a:cs typeface="맑은 고딕"/>
              </a:rPr>
              <a:t>주제2</a:t>
            </a:r>
            <a:endParaRPr sz="2400">
              <a:latin typeface="맑은 고딕"/>
              <a:cs typeface="맑은 고딕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1550">
              <a:latin typeface="맑은 고딕"/>
              <a:cs typeface="맑은 고딕"/>
            </a:endParaRPr>
          </a:p>
          <a:p>
            <a:pPr marL="191135" marR="5080" indent="-179070">
              <a:lnSpc>
                <a:spcPct val="100000"/>
              </a:lnSpc>
            </a:pPr>
            <a:r>
              <a:rPr sz="2000" b="1" dirty="0">
                <a:latin typeface="맑은 고딕"/>
                <a:cs typeface="맑은 고딕"/>
              </a:rPr>
              <a:t>-</a:t>
            </a:r>
            <a:r>
              <a:rPr sz="2000" b="1" spc="-45" dirty="0">
                <a:latin typeface="맑은 고딕"/>
                <a:cs typeface="맑은 고딕"/>
              </a:rPr>
              <a:t> </a:t>
            </a:r>
            <a:r>
              <a:rPr sz="2000" b="1" dirty="0">
                <a:latin typeface="맑은 고딕"/>
                <a:cs typeface="맑은 고딕"/>
              </a:rPr>
              <a:t>교육과정</a:t>
            </a:r>
            <a:r>
              <a:rPr sz="2000" b="1" spc="-55" dirty="0">
                <a:latin typeface="맑은 고딕"/>
                <a:cs typeface="맑은 고딕"/>
              </a:rPr>
              <a:t> </a:t>
            </a:r>
            <a:r>
              <a:rPr sz="2000" b="1" dirty="0">
                <a:latin typeface="맑은 고딕"/>
                <a:cs typeface="맑은 고딕"/>
              </a:rPr>
              <a:t>편제표 </a:t>
            </a:r>
            <a:r>
              <a:rPr sz="2000" b="1" spc="-690" dirty="0">
                <a:latin typeface="맑은 고딕"/>
                <a:cs typeface="맑은 고딕"/>
              </a:rPr>
              <a:t> </a:t>
            </a:r>
            <a:r>
              <a:rPr sz="2000" b="1" dirty="0">
                <a:latin typeface="맑은 고딕"/>
                <a:cs typeface="맑은 고딕"/>
              </a:rPr>
              <a:t>작성</a:t>
            </a:r>
            <a:r>
              <a:rPr sz="2000" b="1" spc="-35" dirty="0">
                <a:latin typeface="맑은 고딕"/>
                <a:cs typeface="맑은 고딕"/>
              </a:rPr>
              <a:t> </a:t>
            </a:r>
            <a:r>
              <a:rPr sz="2000" b="1" dirty="0">
                <a:solidFill>
                  <a:srgbClr val="FF0000"/>
                </a:solidFill>
                <a:latin typeface="맑은 고딕"/>
                <a:cs typeface="맑은 고딕"/>
              </a:rPr>
              <a:t>및</a:t>
            </a:r>
            <a:r>
              <a:rPr sz="2000" b="1" spc="-20" dirty="0">
                <a:solidFill>
                  <a:srgbClr val="FF0000"/>
                </a:solidFill>
                <a:latin typeface="맑은 고딕"/>
                <a:cs typeface="맑은 고딕"/>
              </a:rPr>
              <a:t> </a:t>
            </a:r>
            <a:r>
              <a:rPr sz="2000" b="1" dirty="0">
                <a:solidFill>
                  <a:srgbClr val="FF0000"/>
                </a:solidFill>
                <a:latin typeface="맑은 고딕"/>
                <a:cs typeface="맑은 고딕"/>
              </a:rPr>
              <a:t>제출</a:t>
            </a:r>
            <a:endParaRPr sz="2000">
              <a:latin typeface="맑은 고딕"/>
              <a:cs typeface="맑은 고딕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695448" y="3757041"/>
            <a:ext cx="1833245" cy="1064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맑은 고딕"/>
                <a:cs typeface="맑은 고딕"/>
              </a:rPr>
              <a:t>주제3</a:t>
            </a:r>
            <a:endParaRPr sz="2400">
              <a:latin typeface="맑은 고딕"/>
              <a:cs typeface="맑은 고딕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1550">
              <a:latin typeface="맑은 고딕"/>
              <a:cs typeface="맑은 고딕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latin typeface="맑은 고딕"/>
                <a:cs typeface="맑은 고딕"/>
              </a:rPr>
              <a:t>-</a:t>
            </a:r>
            <a:r>
              <a:rPr sz="2000" b="1" spc="-45" dirty="0">
                <a:latin typeface="맑은 고딕"/>
                <a:cs typeface="맑은 고딕"/>
              </a:rPr>
              <a:t> </a:t>
            </a:r>
            <a:r>
              <a:rPr sz="2000" b="1" dirty="0">
                <a:latin typeface="맑은 고딕"/>
                <a:cs typeface="맑은 고딕"/>
              </a:rPr>
              <a:t>수요조사</a:t>
            </a:r>
            <a:r>
              <a:rPr sz="2000" b="1" spc="-55" dirty="0">
                <a:latin typeface="맑은 고딕"/>
                <a:cs typeface="맑은 고딕"/>
              </a:rPr>
              <a:t> </a:t>
            </a:r>
            <a:r>
              <a:rPr sz="2000" b="1" dirty="0">
                <a:latin typeface="맑은 고딕"/>
                <a:cs typeface="맑은 고딕"/>
              </a:rPr>
              <a:t>관리</a:t>
            </a:r>
            <a:endParaRPr sz="2000">
              <a:latin typeface="맑은 고딕"/>
              <a:cs typeface="맑은 고딕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382382" y="1108075"/>
            <a:ext cx="1503680" cy="1673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맑은 고딕"/>
                <a:cs typeface="맑은 고딕"/>
              </a:rPr>
              <a:t>주제4</a:t>
            </a:r>
            <a:endParaRPr sz="2400">
              <a:latin typeface="맑은 고딕"/>
              <a:cs typeface="맑은 고딕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1550">
              <a:latin typeface="맑은 고딕"/>
              <a:cs typeface="맑은 고딕"/>
            </a:endParaRPr>
          </a:p>
          <a:p>
            <a:pPr marL="205740" indent="-193675">
              <a:lnSpc>
                <a:spcPct val="100000"/>
              </a:lnSpc>
              <a:buChar char="-"/>
              <a:tabLst>
                <a:tab pos="206375" algn="l"/>
              </a:tabLst>
            </a:pPr>
            <a:r>
              <a:rPr sz="2000" b="1" dirty="0">
                <a:latin typeface="맑은 고딕"/>
                <a:cs typeface="맑은 고딕"/>
              </a:rPr>
              <a:t>학생</a:t>
            </a:r>
            <a:r>
              <a:rPr sz="2000" b="1" spc="-55" dirty="0">
                <a:latin typeface="맑은 고딕"/>
                <a:cs typeface="맑은 고딕"/>
              </a:rPr>
              <a:t> </a:t>
            </a:r>
            <a:r>
              <a:rPr sz="2000" b="1" dirty="0">
                <a:latin typeface="맑은 고딕"/>
                <a:cs typeface="맑은 고딕"/>
              </a:rPr>
              <a:t>관리</a:t>
            </a:r>
            <a:endParaRPr sz="2000">
              <a:latin typeface="맑은 고딕"/>
              <a:cs typeface="맑은 고딕"/>
            </a:endParaRPr>
          </a:p>
          <a:p>
            <a:pPr marL="472440" lvl="1" indent="-192405">
              <a:lnSpc>
                <a:spcPct val="100000"/>
              </a:lnSpc>
              <a:buChar char="-"/>
              <a:tabLst>
                <a:tab pos="473075" algn="l"/>
              </a:tabLst>
            </a:pPr>
            <a:r>
              <a:rPr sz="2000" b="1" dirty="0">
                <a:latin typeface="맑은 고딕"/>
                <a:cs typeface="맑은 고딕"/>
              </a:rPr>
              <a:t>개별등록</a:t>
            </a:r>
            <a:endParaRPr sz="2000">
              <a:latin typeface="맑은 고딕"/>
              <a:cs typeface="맑은 고딕"/>
            </a:endParaRPr>
          </a:p>
          <a:p>
            <a:pPr marL="472440" lvl="1" indent="-192405">
              <a:lnSpc>
                <a:spcPct val="100000"/>
              </a:lnSpc>
              <a:buChar char="-"/>
              <a:tabLst>
                <a:tab pos="473075" algn="l"/>
              </a:tabLst>
            </a:pPr>
            <a:r>
              <a:rPr sz="2000" b="1" dirty="0">
                <a:latin typeface="맑은 고딕"/>
                <a:cs typeface="맑은 고딕"/>
              </a:rPr>
              <a:t>일괄등록</a:t>
            </a:r>
            <a:endParaRPr sz="2000">
              <a:latin typeface="맑은 고딕"/>
              <a:cs typeface="맑은 고딕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382382" y="3736594"/>
            <a:ext cx="1833245" cy="1249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4925"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맑은 고딕"/>
                <a:cs typeface="맑은 고딕"/>
              </a:rPr>
              <a:t>주제</a:t>
            </a:r>
            <a:r>
              <a:rPr lang="en-US" sz="2400" b="1" dirty="0">
                <a:latin typeface="맑은 고딕"/>
                <a:cs typeface="맑은 고딕"/>
              </a:rPr>
              <a:t>5</a:t>
            </a:r>
            <a:endParaRPr sz="2400" dirty="0">
              <a:latin typeface="맑은 고딕"/>
              <a:cs typeface="맑은 고딕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1550" dirty="0">
              <a:latin typeface="맑은 고딕"/>
              <a:cs typeface="맑은 고딕"/>
            </a:endParaRPr>
          </a:p>
          <a:p>
            <a:pPr algn="ctr">
              <a:lnSpc>
                <a:spcPct val="100000"/>
              </a:lnSpc>
            </a:pPr>
            <a:r>
              <a:rPr sz="2000" b="1" dirty="0">
                <a:latin typeface="맑은 고딕"/>
                <a:cs typeface="맑은 고딕"/>
              </a:rPr>
              <a:t>-</a:t>
            </a:r>
            <a:r>
              <a:rPr sz="2000" b="1" spc="-50" dirty="0">
                <a:latin typeface="맑은 고딕"/>
                <a:cs typeface="맑은 고딕"/>
              </a:rPr>
              <a:t> </a:t>
            </a:r>
            <a:r>
              <a:rPr sz="2000" b="1" dirty="0">
                <a:latin typeface="맑은 고딕"/>
                <a:cs typeface="맑은 고딕"/>
              </a:rPr>
              <a:t>수요조사</a:t>
            </a:r>
            <a:r>
              <a:rPr sz="2000" b="1" spc="-60" dirty="0">
                <a:latin typeface="맑은 고딕"/>
                <a:cs typeface="맑은 고딕"/>
              </a:rPr>
              <a:t> </a:t>
            </a:r>
            <a:r>
              <a:rPr sz="2000" b="1" dirty="0">
                <a:latin typeface="맑은 고딕"/>
                <a:cs typeface="맑은 고딕"/>
              </a:rPr>
              <a:t>실시</a:t>
            </a:r>
            <a:endParaRPr sz="2000" dirty="0">
              <a:latin typeface="맑은 고딕"/>
              <a:cs typeface="맑은 고딕"/>
            </a:endParaRPr>
          </a:p>
          <a:p>
            <a:pPr marL="14604" algn="ctr">
              <a:lnSpc>
                <a:spcPct val="100000"/>
              </a:lnSpc>
            </a:pPr>
            <a:r>
              <a:rPr sz="2000" b="1" dirty="0">
                <a:latin typeface="맑은 고딕"/>
                <a:cs typeface="맑은 고딕"/>
              </a:rPr>
              <a:t>(학생</a:t>
            </a:r>
            <a:r>
              <a:rPr sz="2000" b="1" spc="-80" dirty="0">
                <a:latin typeface="맑은 고딕"/>
                <a:cs typeface="맑은 고딕"/>
              </a:rPr>
              <a:t> </a:t>
            </a:r>
            <a:r>
              <a:rPr sz="2000" b="1" dirty="0">
                <a:latin typeface="맑은 고딕"/>
                <a:cs typeface="맑은 고딕"/>
              </a:rPr>
              <a:t>화면)</a:t>
            </a:r>
            <a:endParaRPr sz="2000" dirty="0">
              <a:latin typeface="맑은 고딕"/>
              <a:cs typeface="맑은 고딕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808209" y="2448305"/>
            <a:ext cx="1834514" cy="9412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맑은 고딕"/>
                <a:cs typeface="맑은 고딕"/>
              </a:rPr>
              <a:t>주제</a:t>
            </a:r>
            <a:r>
              <a:rPr lang="en-US" sz="2400" b="1" dirty="0">
                <a:latin typeface="맑은 고딕"/>
                <a:cs typeface="맑은 고딕"/>
              </a:rPr>
              <a:t>6</a:t>
            </a:r>
            <a:endParaRPr sz="2400" dirty="0">
              <a:latin typeface="맑은 고딕"/>
              <a:cs typeface="맑은 고딕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1550" dirty="0">
              <a:latin typeface="맑은 고딕"/>
              <a:cs typeface="맑은 고딕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latin typeface="맑은 고딕"/>
                <a:cs typeface="맑은 고딕"/>
              </a:rPr>
              <a:t>-</a:t>
            </a:r>
            <a:r>
              <a:rPr sz="2000" b="1" spc="-45" dirty="0">
                <a:latin typeface="맑은 고딕"/>
                <a:cs typeface="맑은 고딕"/>
              </a:rPr>
              <a:t> </a:t>
            </a:r>
            <a:r>
              <a:rPr sz="2000" b="1" dirty="0">
                <a:latin typeface="맑은 고딕"/>
                <a:cs typeface="맑은 고딕"/>
              </a:rPr>
              <a:t>분반</a:t>
            </a:r>
            <a:r>
              <a:rPr sz="2000" b="1" spc="-45" dirty="0">
                <a:latin typeface="맑은 고딕"/>
                <a:cs typeface="맑은 고딕"/>
              </a:rPr>
              <a:t> </a:t>
            </a:r>
            <a:r>
              <a:rPr sz="2000" b="1" dirty="0">
                <a:latin typeface="맑은 고딕"/>
                <a:cs typeface="맑은 고딕"/>
              </a:rPr>
              <a:t>프로그램</a:t>
            </a:r>
            <a:endParaRPr sz="2000" dirty="0">
              <a:latin typeface="맑은 고딕"/>
              <a:cs typeface="맑은 고딕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>
            <a:extLst>
              <a:ext uri="{FF2B5EF4-FFF2-40B4-BE49-F238E27FC236}">
                <a16:creationId xmlns:a16="http://schemas.microsoft.com/office/drawing/2014/main" id="{60C7E44C-03F4-0761-AD79-C0395353F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48" y="3625561"/>
            <a:ext cx="7737204" cy="1926757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FAC2998A-DF43-0BE3-DC6F-7FCD2187A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69" y="1405075"/>
            <a:ext cx="7686535" cy="192675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341359" y="3829243"/>
            <a:ext cx="273050" cy="250190"/>
            <a:chOff x="8299704" y="3438118"/>
            <a:chExt cx="273050" cy="250190"/>
          </a:xfrm>
        </p:grpSpPr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99704" y="3438118"/>
              <a:ext cx="272745" cy="24996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25612" y="3464051"/>
              <a:ext cx="170688" cy="147828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02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758695" y="88392"/>
            <a:ext cx="4909820" cy="999490"/>
            <a:chOff x="1758695" y="88392"/>
            <a:chExt cx="4909820" cy="999490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58695" y="88392"/>
              <a:ext cx="2378202" cy="9989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91127" y="88392"/>
              <a:ext cx="1933194" cy="99898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80075" y="88392"/>
              <a:ext cx="1488185" cy="99898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046223" y="203707"/>
            <a:ext cx="433705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교육과정</a:t>
            </a:r>
            <a:r>
              <a:rPr sz="3500" b="1" spc="-7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편성표</a:t>
            </a:r>
            <a:r>
              <a:rPr sz="3500" b="1" spc="-5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작성</a:t>
            </a:r>
            <a:endParaRPr sz="3500">
              <a:latin typeface="맑은 고딕"/>
              <a:cs typeface="맑은 고딕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88624" y="1274269"/>
            <a:ext cx="3527175" cy="49827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70815">
              <a:lnSpc>
                <a:spcPct val="131700"/>
              </a:lnSpc>
              <a:spcBef>
                <a:spcPts val="95"/>
              </a:spcBef>
            </a:pPr>
            <a:r>
              <a:rPr lang="ko-KR" altLang="en-US" sz="2000" dirty="0">
                <a:latin typeface="맑은 고딕"/>
                <a:cs typeface="맑은 고딕"/>
              </a:rPr>
              <a:t>공동교육과정</a:t>
            </a:r>
            <a:endParaRPr lang="en-US" altLang="ko-KR" sz="2000" dirty="0">
              <a:latin typeface="맑은 고딕"/>
              <a:cs typeface="맑은 고딕"/>
            </a:endParaRPr>
          </a:p>
          <a:p>
            <a:pPr marL="12700" marR="170815">
              <a:lnSpc>
                <a:spcPct val="131700"/>
              </a:lnSpc>
              <a:spcBef>
                <a:spcPts val="95"/>
              </a:spcBef>
            </a:pPr>
            <a:r>
              <a:rPr lang="ko-KR" altLang="en-US" sz="2000" dirty="0">
                <a:latin typeface="맑은 고딕"/>
                <a:cs typeface="맑은 고딕"/>
              </a:rPr>
              <a:t>정규과정</a:t>
            </a:r>
            <a:r>
              <a:rPr lang="en-US" altLang="ko-KR" sz="2000" dirty="0">
                <a:latin typeface="맑은 고딕"/>
                <a:cs typeface="맑은 고딕"/>
              </a:rPr>
              <a:t>(174</a:t>
            </a:r>
            <a:r>
              <a:rPr lang="ko-KR" altLang="en-US" sz="2000" dirty="0">
                <a:latin typeface="맑은 고딕"/>
                <a:cs typeface="맑은 고딕"/>
              </a:rPr>
              <a:t>학점</a:t>
            </a:r>
            <a:r>
              <a:rPr lang="en-US" altLang="ko-KR" sz="2000" dirty="0">
                <a:latin typeface="맑은 고딕"/>
                <a:cs typeface="맑은 고딕"/>
              </a:rPr>
              <a:t>)</a:t>
            </a:r>
            <a:r>
              <a:rPr lang="ko-KR" altLang="en-US" sz="2000" dirty="0">
                <a:latin typeface="맑은 고딕"/>
                <a:cs typeface="맑은 고딕"/>
              </a:rPr>
              <a:t> 내인 경우</a:t>
            </a:r>
            <a:endParaRPr lang="en-US" altLang="ko-KR" sz="2000" dirty="0">
              <a:latin typeface="맑은 고딕"/>
              <a:cs typeface="맑은 고딕"/>
            </a:endParaRPr>
          </a:p>
          <a:p>
            <a:pPr marL="12700" marR="170815">
              <a:lnSpc>
                <a:spcPct val="131700"/>
              </a:lnSpc>
              <a:spcBef>
                <a:spcPts val="95"/>
              </a:spcBef>
            </a:pPr>
            <a:r>
              <a:rPr lang="ko-KR" altLang="en-US" sz="2000" dirty="0">
                <a:latin typeface="맑은 고딕"/>
                <a:cs typeface="맑은 고딕"/>
              </a:rPr>
              <a:t>이수구분</a:t>
            </a:r>
            <a:r>
              <a:rPr lang="en-US" altLang="ko-KR" sz="2000" dirty="0">
                <a:latin typeface="맑은 고딕"/>
                <a:cs typeface="맑은 고딕"/>
              </a:rPr>
              <a:t>: </a:t>
            </a:r>
            <a:r>
              <a:rPr lang="ko-KR" altLang="en-US" sz="2000" dirty="0">
                <a:solidFill>
                  <a:srgbClr val="FF0000"/>
                </a:solidFill>
                <a:latin typeface="맑은 고딕"/>
                <a:cs typeface="맑은 고딕"/>
              </a:rPr>
              <a:t>학생선택</a:t>
            </a:r>
            <a:endParaRPr lang="en-US" altLang="ko-KR" sz="2000" dirty="0">
              <a:solidFill>
                <a:srgbClr val="FF0000"/>
              </a:solidFill>
              <a:latin typeface="맑은 고딕"/>
              <a:cs typeface="맑은 고딕"/>
            </a:endParaRPr>
          </a:p>
          <a:p>
            <a:pPr marL="12700" marR="170815">
              <a:lnSpc>
                <a:spcPct val="131700"/>
              </a:lnSpc>
              <a:spcBef>
                <a:spcPts val="95"/>
              </a:spcBef>
            </a:pPr>
            <a:r>
              <a:rPr lang="ko-KR" altLang="en-US" sz="2000" dirty="0">
                <a:latin typeface="맑은 고딕"/>
                <a:cs typeface="맑은 고딕"/>
              </a:rPr>
              <a:t>소수</a:t>
            </a:r>
            <a:r>
              <a:rPr lang="en-US" altLang="ko-KR" sz="2000" dirty="0">
                <a:latin typeface="맑은 고딕"/>
                <a:cs typeface="맑은 고딕"/>
              </a:rPr>
              <a:t>/</a:t>
            </a:r>
            <a:r>
              <a:rPr lang="ko-KR" altLang="en-US" sz="2000" dirty="0">
                <a:latin typeface="맑은 고딕"/>
                <a:cs typeface="맑은 고딕"/>
              </a:rPr>
              <a:t>진로</a:t>
            </a:r>
            <a:r>
              <a:rPr lang="en-US" altLang="ko-KR" sz="2000" dirty="0">
                <a:latin typeface="맑은 고딕"/>
                <a:cs typeface="맑은 고딕"/>
              </a:rPr>
              <a:t>/</a:t>
            </a:r>
            <a:r>
              <a:rPr lang="ko-KR" altLang="en-US" sz="2000" dirty="0">
                <a:latin typeface="맑은 고딕"/>
                <a:cs typeface="맑은 고딕"/>
              </a:rPr>
              <a:t>공동</a:t>
            </a:r>
            <a:r>
              <a:rPr lang="en-US" altLang="ko-KR" sz="2000" dirty="0">
                <a:latin typeface="맑은 고딕"/>
                <a:cs typeface="맑은 고딕"/>
              </a:rPr>
              <a:t>: </a:t>
            </a:r>
            <a:r>
              <a:rPr lang="ko-KR" altLang="en-US" sz="2000" dirty="0">
                <a:solidFill>
                  <a:srgbClr val="FF0000"/>
                </a:solidFill>
                <a:latin typeface="맑은 고딕"/>
                <a:cs typeface="맑은 고딕"/>
              </a:rPr>
              <a:t>공동</a:t>
            </a:r>
            <a:r>
              <a:rPr lang="en-US" altLang="ko-KR" sz="2000" dirty="0">
                <a:solidFill>
                  <a:srgbClr val="FF0000"/>
                </a:solidFill>
                <a:latin typeface="맑은 고딕"/>
                <a:cs typeface="맑은 고딕"/>
              </a:rPr>
              <a:t> O</a:t>
            </a:r>
            <a:r>
              <a:rPr lang="ko-KR" altLang="en-US" sz="2000" dirty="0">
                <a:solidFill>
                  <a:srgbClr val="FF0000"/>
                </a:solidFill>
                <a:latin typeface="맑은 고딕"/>
                <a:cs typeface="맑은 고딕"/>
              </a:rPr>
              <a:t>학기</a:t>
            </a:r>
            <a:endParaRPr lang="en-US" altLang="ko-KR" sz="2000" dirty="0">
              <a:solidFill>
                <a:srgbClr val="FF0000"/>
              </a:solidFill>
              <a:latin typeface="맑은 고딕"/>
              <a:cs typeface="맑은 고딕"/>
            </a:endParaRPr>
          </a:p>
          <a:p>
            <a:pPr marL="12700" marR="170815">
              <a:lnSpc>
                <a:spcPct val="131700"/>
              </a:lnSpc>
              <a:spcBef>
                <a:spcPts val="95"/>
              </a:spcBef>
            </a:pPr>
            <a:r>
              <a:rPr lang="ko-KR" altLang="en-US" sz="2000" dirty="0">
                <a:latin typeface="맑은 고딕"/>
                <a:cs typeface="맑은 고딕"/>
              </a:rPr>
              <a:t>선택그룹</a:t>
            </a:r>
            <a:r>
              <a:rPr lang="en-US" altLang="ko-KR" sz="2000" dirty="0">
                <a:latin typeface="맑은 고딕"/>
                <a:cs typeface="맑은 고딕"/>
              </a:rPr>
              <a:t>:</a:t>
            </a:r>
            <a:r>
              <a:rPr lang="ko-KR" altLang="en-US" sz="2000" dirty="0">
                <a:latin typeface="맑은 고딕"/>
                <a:cs typeface="맑은 고딕"/>
              </a:rPr>
              <a:t> </a:t>
            </a:r>
            <a:r>
              <a:rPr lang="ko-KR" altLang="en-US" sz="2000" dirty="0">
                <a:solidFill>
                  <a:srgbClr val="FF0000"/>
                </a:solidFill>
                <a:latin typeface="맑은 고딕"/>
                <a:cs typeface="맑은 고딕"/>
              </a:rPr>
              <a:t>선택 </a:t>
            </a:r>
            <a:r>
              <a:rPr lang="en-US" altLang="ko-KR" sz="2000" dirty="0">
                <a:solidFill>
                  <a:srgbClr val="FF0000"/>
                </a:solidFill>
                <a:latin typeface="맑은 고딕"/>
                <a:cs typeface="맑은 고딕"/>
              </a:rPr>
              <a:t>O</a:t>
            </a:r>
            <a:endParaRPr lang="en-US" altLang="ko-KR" sz="2000" dirty="0">
              <a:latin typeface="맑은 고딕"/>
              <a:cs typeface="맑은 고딕"/>
            </a:endParaRPr>
          </a:p>
          <a:p>
            <a:pPr marL="12700" marR="170815">
              <a:lnSpc>
                <a:spcPct val="131700"/>
              </a:lnSpc>
              <a:spcBef>
                <a:spcPts val="95"/>
              </a:spcBef>
            </a:pPr>
            <a:endParaRPr lang="en-US" sz="2000" dirty="0">
              <a:latin typeface="맑은 고딕"/>
              <a:cs typeface="맑은 고딕"/>
            </a:endParaRPr>
          </a:p>
          <a:p>
            <a:pPr marL="12700" marR="170815">
              <a:lnSpc>
                <a:spcPct val="131700"/>
              </a:lnSpc>
              <a:spcBef>
                <a:spcPts val="95"/>
              </a:spcBef>
            </a:pPr>
            <a:r>
              <a:rPr lang="ko-KR" altLang="en-US" sz="2000" dirty="0">
                <a:latin typeface="맑은 고딕"/>
                <a:cs typeface="맑은 고딕"/>
              </a:rPr>
              <a:t>공동교육과정</a:t>
            </a:r>
            <a:endParaRPr lang="en-US" altLang="ko-KR" sz="2000" dirty="0">
              <a:latin typeface="맑은 고딕"/>
              <a:cs typeface="맑은 고딕"/>
            </a:endParaRPr>
          </a:p>
          <a:p>
            <a:pPr marL="12700" marR="170815">
              <a:lnSpc>
                <a:spcPct val="131700"/>
              </a:lnSpc>
              <a:spcBef>
                <a:spcPts val="95"/>
              </a:spcBef>
            </a:pPr>
            <a:r>
              <a:rPr lang="ko-KR" altLang="en-US" sz="2000" spc="-150" dirty="0">
                <a:latin typeface="맑은 고딕"/>
                <a:cs typeface="맑은 고딕"/>
              </a:rPr>
              <a:t>정규과정</a:t>
            </a:r>
            <a:r>
              <a:rPr lang="en-US" altLang="ko-KR" sz="2000" spc="-150" dirty="0">
                <a:latin typeface="맑은 고딕"/>
                <a:cs typeface="맑은 고딕"/>
              </a:rPr>
              <a:t>(174</a:t>
            </a:r>
            <a:r>
              <a:rPr lang="ko-KR" altLang="en-US" sz="2000" spc="-150" dirty="0">
                <a:latin typeface="맑은 고딕"/>
                <a:cs typeface="맑은 고딕"/>
              </a:rPr>
              <a:t>학점</a:t>
            </a:r>
            <a:r>
              <a:rPr lang="en-US" altLang="ko-KR" sz="2000" spc="-150" dirty="0">
                <a:latin typeface="맑은 고딕"/>
                <a:cs typeface="맑은 고딕"/>
              </a:rPr>
              <a:t>) </a:t>
            </a:r>
            <a:r>
              <a:rPr lang="ko-KR" altLang="en-US" sz="2000" spc="-150" dirty="0">
                <a:latin typeface="맑은 고딕"/>
                <a:cs typeface="맑은 고딕"/>
              </a:rPr>
              <a:t>이외의 경우</a:t>
            </a:r>
            <a:endParaRPr lang="en-US" altLang="ko-KR" sz="2000" spc="-150" dirty="0">
              <a:latin typeface="맑은 고딕"/>
              <a:cs typeface="맑은 고딕"/>
            </a:endParaRPr>
          </a:p>
          <a:p>
            <a:pPr marL="12700" marR="170815">
              <a:lnSpc>
                <a:spcPct val="131700"/>
              </a:lnSpc>
              <a:spcBef>
                <a:spcPts val="95"/>
              </a:spcBef>
            </a:pPr>
            <a:r>
              <a:rPr lang="ko-KR" altLang="en-US" sz="2000" dirty="0">
                <a:latin typeface="맑은 고딕"/>
                <a:cs typeface="맑은 고딕"/>
              </a:rPr>
              <a:t>이수구분</a:t>
            </a:r>
            <a:r>
              <a:rPr lang="en-US" altLang="ko-KR" sz="2000" dirty="0">
                <a:latin typeface="맑은 고딕"/>
                <a:cs typeface="맑은 고딕"/>
              </a:rPr>
              <a:t>: </a:t>
            </a:r>
            <a:r>
              <a:rPr lang="ko-KR" altLang="en-US" sz="2000" dirty="0">
                <a:solidFill>
                  <a:srgbClr val="FF0000"/>
                </a:solidFill>
                <a:latin typeface="맑은 고딕"/>
                <a:cs typeface="맑은 고딕"/>
              </a:rPr>
              <a:t>학생선택</a:t>
            </a:r>
            <a:endParaRPr lang="en-US" altLang="ko-KR" sz="2000" dirty="0">
              <a:solidFill>
                <a:srgbClr val="FF0000"/>
              </a:solidFill>
              <a:latin typeface="맑은 고딕"/>
              <a:cs typeface="맑은 고딕"/>
            </a:endParaRPr>
          </a:p>
          <a:p>
            <a:pPr marL="12700" marR="170815">
              <a:lnSpc>
                <a:spcPct val="131700"/>
              </a:lnSpc>
              <a:spcBef>
                <a:spcPts val="95"/>
              </a:spcBef>
            </a:pPr>
            <a:r>
              <a:rPr lang="ko-KR" altLang="en-US" sz="2000" dirty="0">
                <a:latin typeface="맑은 고딕"/>
                <a:cs typeface="맑은 고딕"/>
              </a:rPr>
              <a:t>소수</a:t>
            </a:r>
            <a:r>
              <a:rPr lang="en-US" altLang="ko-KR" sz="2000" dirty="0">
                <a:latin typeface="맑은 고딕"/>
                <a:cs typeface="맑은 고딕"/>
              </a:rPr>
              <a:t>/</a:t>
            </a:r>
            <a:r>
              <a:rPr lang="ko-KR" altLang="en-US" sz="2000" dirty="0">
                <a:latin typeface="맑은 고딕"/>
                <a:cs typeface="맑은 고딕"/>
              </a:rPr>
              <a:t>진로</a:t>
            </a:r>
            <a:r>
              <a:rPr lang="en-US" altLang="ko-KR" sz="2000" dirty="0">
                <a:latin typeface="맑은 고딕"/>
                <a:cs typeface="맑은 고딕"/>
              </a:rPr>
              <a:t>/</a:t>
            </a:r>
            <a:r>
              <a:rPr lang="ko-KR" altLang="en-US" sz="2000" dirty="0">
                <a:latin typeface="맑은 고딕"/>
                <a:cs typeface="맑은 고딕"/>
              </a:rPr>
              <a:t>공동</a:t>
            </a:r>
            <a:r>
              <a:rPr lang="en-US" altLang="ko-KR" sz="2000" dirty="0">
                <a:latin typeface="맑은 고딕"/>
                <a:cs typeface="맑은 고딕"/>
              </a:rPr>
              <a:t>: </a:t>
            </a:r>
            <a:r>
              <a:rPr lang="ko-KR" altLang="en-US" sz="2000" dirty="0">
                <a:solidFill>
                  <a:srgbClr val="FF0000"/>
                </a:solidFill>
                <a:latin typeface="맑은 고딕"/>
                <a:cs typeface="맑은 고딕"/>
              </a:rPr>
              <a:t>공동 </a:t>
            </a:r>
            <a:r>
              <a:rPr lang="en-US" altLang="ko-KR" sz="2000" dirty="0">
                <a:solidFill>
                  <a:srgbClr val="FF0000"/>
                </a:solidFill>
                <a:latin typeface="맑은 고딕"/>
                <a:cs typeface="맑은 고딕"/>
              </a:rPr>
              <a:t>O</a:t>
            </a:r>
            <a:r>
              <a:rPr lang="ko-KR" altLang="en-US" sz="2000" dirty="0">
                <a:solidFill>
                  <a:srgbClr val="FF0000"/>
                </a:solidFill>
                <a:latin typeface="맑은 고딕"/>
                <a:cs typeface="맑은 고딕"/>
              </a:rPr>
              <a:t>학기</a:t>
            </a:r>
            <a:endParaRPr lang="en-US" altLang="ko-KR" sz="2000" dirty="0">
              <a:solidFill>
                <a:srgbClr val="FF0000"/>
              </a:solidFill>
              <a:latin typeface="맑은 고딕"/>
              <a:cs typeface="맑은 고딕"/>
            </a:endParaRPr>
          </a:p>
          <a:p>
            <a:pPr marL="12700" marR="170815">
              <a:lnSpc>
                <a:spcPct val="131700"/>
              </a:lnSpc>
              <a:spcBef>
                <a:spcPts val="95"/>
              </a:spcBef>
            </a:pPr>
            <a:r>
              <a:rPr lang="ko-KR" altLang="en-US" sz="2000" dirty="0">
                <a:latin typeface="맑은 고딕"/>
                <a:cs typeface="맑은 고딕"/>
              </a:rPr>
              <a:t>선택그룹</a:t>
            </a:r>
            <a:r>
              <a:rPr lang="en-US" altLang="ko-KR" sz="2000" dirty="0">
                <a:latin typeface="맑은 고딕"/>
                <a:cs typeface="맑은 고딕"/>
              </a:rPr>
              <a:t>:</a:t>
            </a:r>
            <a:r>
              <a:rPr lang="ko-KR" altLang="en-US" sz="2000" dirty="0">
                <a:latin typeface="맑은 고딕"/>
                <a:cs typeface="맑은 고딕"/>
              </a:rPr>
              <a:t> </a:t>
            </a:r>
            <a:r>
              <a:rPr lang="ko-KR" altLang="en-US" sz="2000" dirty="0">
                <a:solidFill>
                  <a:srgbClr val="FF0000"/>
                </a:solidFill>
                <a:latin typeface="맑은 고딕"/>
                <a:cs typeface="맑은 고딕"/>
              </a:rPr>
              <a:t>순증</a:t>
            </a:r>
            <a:endParaRPr lang="en-US" altLang="ko-KR" sz="2000" dirty="0">
              <a:latin typeface="맑은 고딕"/>
              <a:cs typeface="맑은 고딕"/>
            </a:endParaRPr>
          </a:p>
          <a:p>
            <a:pPr marL="12700" marR="170815">
              <a:lnSpc>
                <a:spcPct val="131700"/>
              </a:lnSpc>
              <a:spcBef>
                <a:spcPts val="95"/>
              </a:spcBef>
            </a:pPr>
            <a:endParaRPr sz="2000" dirty="0">
              <a:latin typeface="맑은 고딕"/>
              <a:cs typeface="맑은 고딕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8295935" y="1379142"/>
            <a:ext cx="273050" cy="250190"/>
            <a:chOff x="8299704" y="1429486"/>
            <a:chExt cx="273050" cy="250190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1B69FBAD-1F78-E7CD-FECE-CC608DFA9BA8}"/>
              </a:ext>
            </a:extLst>
          </p:cNvPr>
          <p:cNvSpPr/>
          <p:nvPr/>
        </p:nvSpPr>
        <p:spPr>
          <a:xfrm>
            <a:off x="-9631" y="4182679"/>
            <a:ext cx="7946011" cy="7466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8EE71EC2-FA16-1A54-5C05-68840EBDF19D}"/>
              </a:ext>
            </a:extLst>
          </p:cNvPr>
          <p:cNvSpPr/>
          <p:nvPr/>
        </p:nvSpPr>
        <p:spPr>
          <a:xfrm>
            <a:off x="11579" y="1992058"/>
            <a:ext cx="7924801" cy="7527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56850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EA0FEBE3-B67B-9D98-429D-02C034F9C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18" y="1245133"/>
            <a:ext cx="7944682" cy="416506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135945" y="4169204"/>
            <a:ext cx="273050" cy="250190"/>
            <a:chOff x="8299704" y="3438118"/>
            <a:chExt cx="273050" cy="25019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99704" y="3438118"/>
              <a:ext cx="272745" cy="24996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25612" y="3464051"/>
              <a:ext cx="170688" cy="147828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02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758695" y="88392"/>
            <a:ext cx="4909820" cy="999490"/>
            <a:chOff x="1758695" y="88392"/>
            <a:chExt cx="4909820" cy="99949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58695" y="88392"/>
              <a:ext cx="2378202" cy="9989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91127" y="88392"/>
              <a:ext cx="1933194" cy="99898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80075" y="88392"/>
              <a:ext cx="1488185" cy="99898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046223" y="203707"/>
            <a:ext cx="433705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교육과정</a:t>
            </a:r>
            <a:r>
              <a:rPr sz="3500" b="1" spc="-7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편성표</a:t>
            </a:r>
            <a:r>
              <a:rPr sz="3500" b="1" spc="-5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작성</a:t>
            </a:r>
            <a:endParaRPr sz="3500">
              <a:latin typeface="맑은 고딕"/>
              <a:cs typeface="맑은 고딕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382934" y="1087373"/>
            <a:ext cx="3630733" cy="540186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70815">
              <a:lnSpc>
                <a:spcPct val="131700"/>
              </a:lnSpc>
              <a:spcBef>
                <a:spcPts val="95"/>
              </a:spcBef>
            </a:pPr>
            <a:r>
              <a:rPr lang="ko-KR" altLang="en-US" sz="2000" dirty="0">
                <a:solidFill>
                  <a:srgbClr val="FF0000"/>
                </a:solidFill>
                <a:latin typeface="맑은 고딕"/>
                <a:cs typeface="맑은 고딕"/>
              </a:rPr>
              <a:t>소수</a:t>
            </a:r>
            <a:r>
              <a:rPr lang="en-US" altLang="ko-KR" sz="2000" dirty="0">
                <a:latin typeface="맑은 고딕"/>
                <a:cs typeface="맑은 고딕"/>
              </a:rPr>
              <a:t>: </a:t>
            </a:r>
            <a:r>
              <a:rPr lang="ko-KR" altLang="en-US" sz="2000" dirty="0">
                <a:latin typeface="맑은 고딕"/>
                <a:cs typeface="맑은 고딕"/>
              </a:rPr>
              <a:t>소수선택과목</a:t>
            </a:r>
            <a:endParaRPr lang="en-US" altLang="ko-KR" sz="2000" dirty="0">
              <a:latin typeface="맑은 고딕"/>
              <a:cs typeface="맑은 고딕"/>
            </a:endParaRPr>
          </a:p>
          <a:p>
            <a:pPr marL="12700" marR="170815">
              <a:lnSpc>
                <a:spcPct val="131700"/>
              </a:lnSpc>
              <a:spcBef>
                <a:spcPts val="95"/>
              </a:spcBef>
            </a:pPr>
            <a:r>
              <a:rPr lang="ko-KR" altLang="en-US" sz="2000" dirty="0">
                <a:latin typeface="맑은 고딕"/>
                <a:cs typeface="맑은 고딕"/>
              </a:rPr>
              <a:t>소수선택과목은</a:t>
            </a:r>
            <a:endParaRPr lang="en-US" altLang="ko-KR" sz="2000" dirty="0">
              <a:latin typeface="맑은 고딕"/>
              <a:cs typeface="맑은 고딕"/>
            </a:endParaRPr>
          </a:p>
          <a:p>
            <a:pPr marL="12700" marR="170815">
              <a:lnSpc>
                <a:spcPct val="131700"/>
              </a:lnSpc>
              <a:spcBef>
                <a:spcPts val="95"/>
              </a:spcBef>
            </a:pPr>
            <a:r>
              <a:rPr lang="ko-KR" altLang="en-US" sz="2000" dirty="0">
                <a:latin typeface="맑은 고딕"/>
                <a:cs typeface="맑은 고딕"/>
              </a:rPr>
              <a:t>이수구분</a:t>
            </a:r>
            <a:r>
              <a:rPr lang="en-US" altLang="ko-KR" sz="2000" dirty="0">
                <a:latin typeface="맑은 고딕"/>
                <a:cs typeface="맑은 고딕"/>
              </a:rPr>
              <a:t>: </a:t>
            </a:r>
            <a:r>
              <a:rPr lang="ko-KR" altLang="en-US" sz="2000" dirty="0">
                <a:solidFill>
                  <a:srgbClr val="FF0000"/>
                </a:solidFill>
                <a:latin typeface="맑은 고딕"/>
                <a:cs typeface="맑은 고딕"/>
              </a:rPr>
              <a:t>학생선택</a:t>
            </a:r>
            <a:endParaRPr lang="en-US" altLang="ko-KR" sz="2000" dirty="0">
              <a:solidFill>
                <a:srgbClr val="FF0000"/>
              </a:solidFill>
              <a:latin typeface="맑은 고딕"/>
              <a:cs typeface="맑은 고딕"/>
            </a:endParaRPr>
          </a:p>
          <a:p>
            <a:pPr marL="12700" marR="170815">
              <a:lnSpc>
                <a:spcPct val="131700"/>
              </a:lnSpc>
              <a:spcBef>
                <a:spcPts val="95"/>
              </a:spcBef>
            </a:pPr>
            <a:r>
              <a:rPr lang="ko-KR" altLang="en-US" sz="2000" dirty="0">
                <a:latin typeface="맑은 고딕"/>
                <a:cs typeface="맑은 고딕"/>
              </a:rPr>
              <a:t>소수</a:t>
            </a:r>
            <a:r>
              <a:rPr lang="en-US" altLang="ko-KR" sz="2000" dirty="0">
                <a:latin typeface="맑은 고딕"/>
                <a:cs typeface="맑은 고딕"/>
              </a:rPr>
              <a:t>/</a:t>
            </a:r>
            <a:r>
              <a:rPr lang="ko-KR" altLang="en-US" sz="2000" dirty="0">
                <a:latin typeface="맑은 고딕"/>
                <a:cs typeface="맑은 고딕"/>
              </a:rPr>
              <a:t>진로</a:t>
            </a:r>
            <a:r>
              <a:rPr lang="en-US" altLang="ko-KR" sz="2000" dirty="0">
                <a:latin typeface="맑은 고딕"/>
                <a:cs typeface="맑은 고딕"/>
              </a:rPr>
              <a:t>/</a:t>
            </a:r>
            <a:r>
              <a:rPr lang="ko-KR" altLang="en-US" sz="2000" dirty="0">
                <a:latin typeface="맑은 고딕"/>
                <a:cs typeface="맑은 고딕"/>
              </a:rPr>
              <a:t>공동</a:t>
            </a:r>
            <a:r>
              <a:rPr lang="en-US" altLang="ko-KR" sz="2000" dirty="0">
                <a:latin typeface="맑은 고딕"/>
                <a:cs typeface="맑은 고딕"/>
              </a:rPr>
              <a:t>: </a:t>
            </a:r>
            <a:r>
              <a:rPr lang="ko-KR" altLang="en-US" sz="2000" dirty="0">
                <a:solidFill>
                  <a:srgbClr val="FF0000"/>
                </a:solidFill>
                <a:latin typeface="맑은 고딕"/>
                <a:cs typeface="맑은 고딕"/>
              </a:rPr>
              <a:t>소수</a:t>
            </a:r>
            <a:endParaRPr lang="en-US" altLang="ko-KR" sz="2000" dirty="0">
              <a:solidFill>
                <a:srgbClr val="FF0000"/>
              </a:solidFill>
              <a:latin typeface="맑은 고딕"/>
              <a:cs typeface="맑은 고딕"/>
            </a:endParaRPr>
          </a:p>
          <a:p>
            <a:pPr marL="12700" marR="170815">
              <a:lnSpc>
                <a:spcPct val="131700"/>
              </a:lnSpc>
              <a:spcBef>
                <a:spcPts val="95"/>
              </a:spcBef>
            </a:pPr>
            <a:r>
              <a:rPr lang="ko-KR" altLang="en-US" sz="2000" dirty="0">
                <a:latin typeface="맑은 고딕"/>
                <a:cs typeface="맑은 고딕"/>
              </a:rPr>
              <a:t>선택그룹</a:t>
            </a:r>
            <a:r>
              <a:rPr lang="en-US" altLang="ko-KR" sz="2000" dirty="0">
                <a:latin typeface="맑은 고딕"/>
                <a:cs typeface="맑은 고딕"/>
              </a:rPr>
              <a:t>:</a:t>
            </a:r>
            <a:r>
              <a:rPr lang="ko-KR" altLang="en-US" sz="2000" dirty="0">
                <a:latin typeface="맑은 고딕"/>
                <a:cs typeface="맑은 고딕"/>
              </a:rPr>
              <a:t> </a:t>
            </a:r>
            <a:r>
              <a:rPr lang="ko-KR" altLang="en-US" sz="2000" dirty="0">
                <a:solidFill>
                  <a:srgbClr val="FF0000"/>
                </a:solidFill>
                <a:latin typeface="맑은 고딕"/>
                <a:cs typeface="맑은 고딕"/>
              </a:rPr>
              <a:t>순증</a:t>
            </a:r>
            <a:endParaRPr lang="en-US" altLang="ko-KR" sz="2000" dirty="0">
              <a:latin typeface="맑은 고딕"/>
              <a:cs typeface="맑은 고딕"/>
            </a:endParaRPr>
          </a:p>
          <a:p>
            <a:pPr marL="12700" marR="170815">
              <a:lnSpc>
                <a:spcPct val="131700"/>
              </a:lnSpc>
              <a:spcBef>
                <a:spcPts val="95"/>
              </a:spcBef>
            </a:pPr>
            <a:endParaRPr lang="en-US" sz="2000" dirty="0">
              <a:latin typeface="맑은 고딕"/>
              <a:cs typeface="맑은 고딕"/>
            </a:endParaRPr>
          </a:p>
          <a:p>
            <a:pPr marL="12700" marR="170815">
              <a:lnSpc>
                <a:spcPct val="131700"/>
              </a:lnSpc>
              <a:spcBef>
                <a:spcPts val="95"/>
              </a:spcBef>
            </a:pPr>
            <a:endParaRPr lang="en-US" sz="2000" dirty="0">
              <a:latin typeface="맑은 고딕"/>
              <a:cs typeface="맑은 고딕"/>
            </a:endParaRPr>
          </a:p>
          <a:p>
            <a:pPr marL="12700" marR="170815">
              <a:lnSpc>
                <a:spcPct val="131700"/>
              </a:lnSpc>
              <a:spcBef>
                <a:spcPts val="95"/>
              </a:spcBef>
            </a:pPr>
            <a:r>
              <a:rPr lang="ko-KR" altLang="en-US" sz="2000" dirty="0">
                <a:solidFill>
                  <a:srgbClr val="FF0000"/>
                </a:solidFill>
                <a:latin typeface="맑은 고딕"/>
                <a:cs typeface="맑은 고딕"/>
              </a:rPr>
              <a:t>진로</a:t>
            </a:r>
            <a:r>
              <a:rPr lang="en-US" altLang="ko-KR" sz="2000" dirty="0">
                <a:latin typeface="맑은 고딕"/>
                <a:cs typeface="맑은 고딕"/>
              </a:rPr>
              <a:t>: </a:t>
            </a:r>
            <a:r>
              <a:rPr lang="ko-KR" altLang="en-US" sz="2000" dirty="0" err="1">
                <a:latin typeface="맑은 고딕"/>
                <a:cs typeface="맑은 고딕"/>
              </a:rPr>
              <a:t>진로중점학교</a:t>
            </a:r>
            <a:r>
              <a:rPr lang="ko-KR" altLang="en-US" sz="2000" dirty="0">
                <a:latin typeface="맑은 고딕"/>
                <a:cs typeface="맑은 고딕"/>
              </a:rPr>
              <a:t> 해당과목</a:t>
            </a:r>
            <a:endParaRPr lang="en-US" altLang="ko-KR" sz="2000" dirty="0">
              <a:latin typeface="맑은 고딕"/>
              <a:cs typeface="맑은 고딕"/>
            </a:endParaRPr>
          </a:p>
          <a:p>
            <a:pPr marL="12700" marR="170815">
              <a:lnSpc>
                <a:spcPct val="131700"/>
              </a:lnSpc>
              <a:spcBef>
                <a:spcPts val="95"/>
              </a:spcBef>
            </a:pPr>
            <a:r>
              <a:rPr lang="ko-KR" altLang="en-US" sz="2000" dirty="0" err="1">
                <a:latin typeface="맑은 고딕"/>
                <a:cs typeface="맑은 고딕"/>
              </a:rPr>
              <a:t>진로중점과목은</a:t>
            </a:r>
            <a:endParaRPr lang="en-US" altLang="ko-KR" sz="2000" dirty="0">
              <a:latin typeface="맑은 고딕"/>
              <a:cs typeface="맑은 고딕"/>
            </a:endParaRPr>
          </a:p>
          <a:p>
            <a:pPr marL="12700" marR="170815">
              <a:lnSpc>
                <a:spcPct val="131700"/>
              </a:lnSpc>
              <a:spcBef>
                <a:spcPts val="95"/>
              </a:spcBef>
            </a:pPr>
            <a:r>
              <a:rPr lang="ko-KR" altLang="en-US" sz="2000" dirty="0">
                <a:latin typeface="맑은 고딕"/>
                <a:cs typeface="맑은 고딕"/>
              </a:rPr>
              <a:t>이수구분</a:t>
            </a:r>
            <a:r>
              <a:rPr lang="en-US" altLang="ko-KR" sz="2000" dirty="0">
                <a:latin typeface="맑은 고딕"/>
                <a:cs typeface="맑은 고딕"/>
              </a:rPr>
              <a:t>: </a:t>
            </a:r>
            <a:r>
              <a:rPr lang="ko-KR" altLang="en-US" sz="2000" dirty="0">
                <a:solidFill>
                  <a:srgbClr val="FF0000"/>
                </a:solidFill>
                <a:latin typeface="맑은 고딕"/>
                <a:cs typeface="맑은 고딕"/>
              </a:rPr>
              <a:t>학생선택</a:t>
            </a:r>
            <a:endParaRPr lang="en-US" altLang="ko-KR" sz="2000" dirty="0">
              <a:solidFill>
                <a:srgbClr val="FF0000"/>
              </a:solidFill>
              <a:latin typeface="맑은 고딕"/>
              <a:cs typeface="맑은 고딕"/>
            </a:endParaRPr>
          </a:p>
          <a:p>
            <a:pPr marL="12700" marR="170815">
              <a:lnSpc>
                <a:spcPct val="131700"/>
              </a:lnSpc>
              <a:spcBef>
                <a:spcPts val="95"/>
              </a:spcBef>
            </a:pPr>
            <a:r>
              <a:rPr lang="ko-KR" altLang="en-US" sz="2000" dirty="0">
                <a:latin typeface="맑은 고딕"/>
                <a:cs typeface="맑은 고딕"/>
              </a:rPr>
              <a:t>소수</a:t>
            </a:r>
            <a:r>
              <a:rPr lang="en-US" altLang="ko-KR" sz="2000" dirty="0">
                <a:latin typeface="맑은 고딕"/>
                <a:cs typeface="맑은 고딕"/>
              </a:rPr>
              <a:t>/</a:t>
            </a:r>
            <a:r>
              <a:rPr lang="ko-KR" altLang="en-US" sz="2000" dirty="0">
                <a:latin typeface="맑은 고딕"/>
                <a:cs typeface="맑은 고딕"/>
              </a:rPr>
              <a:t>진로</a:t>
            </a:r>
            <a:r>
              <a:rPr lang="en-US" altLang="ko-KR" sz="2000" dirty="0">
                <a:latin typeface="맑은 고딕"/>
                <a:cs typeface="맑은 고딕"/>
              </a:rPr>
              <a:t>/</a:t>
            </a:r>
            <a:r>
              <a:rPr lang="ko-KR" altLang="en-US" sz="2000" dirty="0">
                <a:latin typeface="맑은 고딕"/>
                <a:cs typeface="맑은 고딕"/>
              </a:rPr>
              <a:t>공동</a:t>
            </a:r>
            <a:r>
              <a:rPr lang="en-US" altLang="ko-KR" sz="2000" dirty="0">
                <a:latin typeface="맑은 고딕"/>
                <a:cs typeface="맑은 고딕"/>
              </a:rPr>
              <a:t>: </a:t>
            </a:r>
            <a:r>
              <a:rPr lang="ko-KR" altLang="en-US" sz="2000" dirty="0">
                <a:solidFill>
                  <a:srgbClr val="FF0000"/>
                </a:solidFill>
                <a:latin typeface="맑은 고딕"/>
                <a:cs typeface="맑은 고딕"/>
              </a:rPr>
              <a:t>진로</a:t>
            </a:r>
            <a:endParaRPr lang="en-US" altLang="ko-KR" sz="2000" dirty="0">
              <a:solidFill>
                <a:srgbClr val="FF0000"/>
              </a:solidFill>
              <a:latin typeface="맑은 고딕"/>
              <a:cs typeface="맑은 고딕"/>
            </a:endParaRPr>
          </a:p>
          <a:p>
            <a:pPr marL="12700" marR="170815">
              <a:lnSpc>
                <a:spcPct val="131700"/>
              </a:lnSpc>
              <a:spcBef>
                <a:spcPts val="95"/>
              </a:spcBef>
            </a:pPr>
            <a:r>
              <a:rPr lang="ko-KR" altLang="en-US" sz="2000" dirty="0">
                <a:latin typeface="맑은 고딕"/>
                <a:cs typeface="맑은 고딕"/>
              </a:rPr>
              <a:t>선택그룹</a:t>
            </a:r>
            <a:r>
              <a:rPr lang="en-US" altLang="ko-KR" sz="2000" dirty="0">
                <a:latin typeface="맑은 고딕"/>
                <a:cs typeface="맑은 고딕"/>
              </a:rPr>
              <a:t>:</a:t>
            </a:r>
            <a:r>
              <a:rPr lang="ko-KR" altLang="en-US" sz="2000" dirty="0">
                <a:latin typeface="맑은 고딕"/>
                <a:cs typeface="맑은 고딕"/>
              </a:rPr>
              <a:t> </a:t>
            </a:r>
            <a:r>
              <a:rPr lang="ko-KR" altLang="en-US" sz="2000" dirty="0">
                <a:solidFill>
                  <a:srgbClr val="FF0000"/>
                </a:solidFill>
                <a:latin typeface="맑은 고딕"/>
                <a:cs typeface="맑은 고딕"/>
              </a:rPr>
              <a:t>순증</a:t>
            </a:r>
            <a:endParaRPr lang="en-US" altLang="ko-KR" sz="2000" dirty="0">
              <a:latin typeface="맑은 고딕"/>
              <a:cs typeface="맑은 고딕"/>
            </a:endParaRPr>
          </a:p>
          <a:p>
            <a:pPr marL="12700" marR="170815">
              <a:lnSpc>
                <a:spcPct val="131700"/>
              </a:lnSpc>
              <a:spcBef>
                <a:spcPts val="95"/>
              </a:spcBef>
            </a:pPr>
            <a:endParaRPr sz="2000" dirty="0">
              <a:latin typeface="맑은 고딕"/>
              <a:cs typeface="맑은 고딕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8110037" y="1219200"/>
            <a:ext cx="273050" cy="250190"/>
            <a:chOff x="8299704" y="1429486"/>
            <a:chExt cx="273050" cy="250190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1B69FBAD-1F78-E7CD-FECE-CC608DFA9BA8}"/>
              </a:ext>
            </a:extLst>
          </p:cNvPr>
          <p:cNvSpPr/>
          <p:nvPr/>
        </p:nvSpPr>
        <p:spPr>
          <a:xfrm>
            <a:off x="113090" y="1752600"/>
            <a:ext cx="7964110" cy="13206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object 13">
            <a:extLst>
              <a:ext uri="{FF2B5EF4-FFF2-40B4-BE49-F238E27FC236}">
                <a16:creationId xmlns:a16="http://schemas.microsoft.com/office/drawing/2014/main" id="{6448DB2B-3DED-6FF5-6166-6CB694BE8C43}"/>
              </a:ext>
            </a:extLst>
          </p:cNvPr>
          <p:cNvSpPr txBox="1"/>
          <p:nvPr/>
        </p:nvSpPr>
        <p:spPr>
          <a:xfrm>
            <a:off x="4912613" y="5531063"/>
            <a:ext cx="2941320" cy="911788"/>
          </a:xfrm>
          <a:prstGeom prst="rect">
            <a:avLst/>
          </a:prstGeom>
          <a:solidFill>
            <a:srgbClr val="C5DFB4"/>
          </a:solidFill>
        </p:spPr>
        <p:txBody>
          <a:bodyPr vert="horz" wrap="square" lIns="0" tIns="125730" rIns="0" bIns="0" rtlCol="0">
            <a:spAutoFit/>
          </a:bodyPr>
          <a:lstStyle/>
          <a:p>
            <a:pPr marR="285750" algn="r">
              <a:lnSpc>
                <a:spcPct val="100000"/>
              </a:lnSpc>
              <a:spcBef>
                <a:spcPts val="990"/>
              </a:spcBef>
            </a:pPr>
            <a:r>
              <a:rPr sz="1700" dirty="0">
                <a:latin typeface="맑은 고딕"/>
                <a:cs typeface="맑은 고딕"/>
              </a:rPr>
              <a:t>-</a:t>
            </a:r>
            <a:r>
              <a:rPr sz="1700" spc="-20" dirty="0">
                <a:latin typeface="맑은 고딕"/>
                <a:cs typeface="맑은 고딕"/>
              </a:rPr>
              <a:t> </a:t>
            </a:r>
            <a:r>
              <a:rPr lang="ko-KR" altLang="en-US" sz="1700" dirty="0">
                <a:latin typeface="맑은 고딕"/>
                <a:cs typeface="맑은 고딕"/>
              </a:rPr>
              <a:t>소수</a:t>
            </a:r>
            <a:r>
              <a:rPr lang="en-US" altLang="ko-KR" sz="1700" dirty="0">
                <a:latin typeface="맑은 고딕"/>
                <a:cs typeface="맑은 고딕"/>
              </a:rPr>
              <a:t>, </a:t>
            </a:r>
            <a:r>
              <a:rPr lang="ko-KR" altLang="en-US" sz="1700" dirty="0">
                <a:latin typeface="맑은 고딕"/>
                <a:cs typeface="맑은 고딕"/>
              </a:rPr>
              <a:t>진로가 지정으로 </a:t>
            </a:r>
            <a:br>
              <a:rPr lang="en-US" altLang="ko-KR" sz="1700" dirty="0">
                <a:latin typeface="맑은 고딕"/>
                <a:cs typeface="맑은 고딕"/>
              </a:rPr>
            </a:br>
            <a:r>
              <a:rPr lang="ko-KR" altLang="en-US" sz="1700" dirty="0">
                <a:latin typeface="맑은 고딕"/>
                <a:cs typeface="맑은 고딕"/>
              </a:rPr>
              <a:t>되면 화면 상단에 오류라고 메시지가 나옴</a:t>
            </a:r>
            <a:r>
              <a:rPr lang="en-US" altLang="ko-KR" sz="1700" dirty="0">
                <a:latin typeface="맑은 고딕"/>
                <a:cs typeface="맑은 고딕"/>
              </a:rPr>
              <a:t>.</a:t>
            </a:r>
            <a:endParaRPr sz="1700" dirty="0">
              <a:latin typeface="맑은 고딕"/>
              <a:cs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005825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02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58695" y="88392"/>
            <a:ext cx="4909820" cy="999490"/>
            <a:chOff x="1758695" y="88392"/>
            <a:chExt cx="4909820" cy="9994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8695" y="88392"/>
              <a:ext cx="2378202" cy="99898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91127" y="88392"/>
              <a:ext cx="1933194" cy="99898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80075" y="88392"/>
              <a:ext cx="1488185" cy="998981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046223" y="203707"/>
            <a:ext cx="433705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교육과정</a:t>
            </a:r>
            <a:r>
              <a:rPr sz="3500" b="1" spc="-7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편성표</a:t>
            </a:r>
            <a:r>
              <a:rPr sz="3500" b="1" spc="-5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검증</a:t>
            </a:r>
            <a:endParaRPr sz="3500">
              <a:latin typeface="맑은 고딕"/>
              <a:cs typeface="맑은 고딕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14409" y="1238859"/>
            <a:ext cx="2580005" cy="163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1700"/>
              </a:lnSpc>
              <a:spcBef>
                <a:spcPts val="95"/>
              </a:spcBef>
            </a:pPr>
            <a:r>
              <a:rPr sz="2000" dirty="0">
                <a:latin typeface="맑은 고딕"/>
                <a:cs typeface="맑은 고딕"/>
              </a:rPr>
              <a:t>입력한 편성표 아래로, </a:t>
            </a:r>
            <a:r>
              <a:rPr sz="2000" spc="-6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‘검증‘ 표가 있습니다.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이를</a:t>
            </a:r>
            <a:r>
              <a:rPr sz="2000" spc="-3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통해</a:t>
            </a:r>
            <a:r>
              <a:rPr sz="2000" spc="-4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편성</a:t>
            </a:r>
            <a:r>
              <a:rPr sz="2000" spc="-3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오류를 </a:t>
            </a:r>
            <a:r>
              <a:rPr sz="2000" spc="-6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확인할</a:t>
            </a:r>
            <a:r>
              <a:rPr sz="2000" spc="-3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수</a:t>
            </a:r>
            <a:r>
              <a:rPr sz="2000" spc="-2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있습니다.</a:t>
            </a:r>
            <a:endParaRPr sz="2000">
              <a:latin typeface="맑은 고딕"/>
              <a:cs typeface="맑은 고딕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8299704" y="1429486"/>
            <a:ext cx="273050" cy="250190"/>
            <a:chOff x="8299704" y="1429486"/>
            <a:chExt cx="273050" cy="250190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8496300" y="3637788"/>
            <a:ext cx="2940050" cy="2610971"/>
          </a:xfrm>
          <a:prstGeom prst="rect">
            <a:avLst/>
          </a:prstGeom>
          <a:solidFill>
            <a:srgbClr val="C5DFB4"/>
          </a:solidFill>
        </p:spPr>
        <p:txBody>
          <a:bodyPr vert="horz" wrap="square" lIns="0" tIns="8636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680"/>
              </a:spcBef>
            </a:pPr>
            <a:r>
              <a:rPr sz="1700" dirty="0">
                <a:latin typeface="맑은 고딕"/>
                <a:cs typeface="맑은 고딕"/>
              </a:rPr>
              <a:t>자동</a:t>
            </a:r>
            <a:r>
              <a:rPr sz="1700" spc="-4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점검</a:t>
            </a:r>
            <a:r>
              <a:rPr sz="1700" spc="-2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항목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00" dirty="0">
              <a:latin typeface="맑은 고딕"/>
              <a:cs typeface="맑은 고딕"/>
            </a:endParaRPr>
          </a:p>
          <a:p>
            <a:pPr marL="334645" indent="-243204">
              <a:lnSpc>
                <a:spcPct val="100000"/>
              </a:lnSpc>
              <a:buAutoNum type="arabicPeriod"/>
              <a:tabLst>
                <a:tab pos="335280" algn="l"/>
              </a:tabLst>
            </a:pPr>
            <a:r>
              <a:rPr sz="1700" dirty="0" err="1">
                <a:latin typeface="맑은 고딕"/>
                <a:cs typeface="맑은 고딕"/>
              </a:rPr>
              <a:t>교과</a:t>
            </a:r>
            <a:r>
              <a:rPr sz="1700" spc="-25" dirty="0">
                <a:latin typeface="맑은 고딕"/>
                <a:cs typeface="맑은 고딕"/>
              </a:rPr>
              <a:t> </a:t>
            </a:r>
            <a:r>
              <a:rPr lang="en-US" sz="1700" spc="-5" dirty="0">
                <a:latin typeface="맑은 고딕"/>
                <a:cs typeface="맑은 고딕"/>
              </a:rPr>
              <a:t>174</a:t>
            </a:r>
            <a:r>
              <a:rPr sz="1700" spc="-5" dirty="0">
                <a:latin typeface="맑은 고딕"/>
                <a:cs typeface="맑은 고딕"/>
              </a:rPr>
              <a:t>단위</a:t>
            </a:r>
            <a:r>
              <a:rPr sz="1700" spc="-3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이</a:t>
            </a:r>
            <a:r>
              <a:rPr lang="ko-KR" altLang="en-US" sz="1700" dirty="0">
                <a:latin typeface="맑은 고딕"/>
                <a:cs typeface="맑은 고딕"/>
              </a:rPr>
              <a:t>하</a:t>
            </a:r>
            <a:endParaRPr sz="1700" dirty="0">
              <a:latin typeface="맑은 고딕"/>
              <a:cs typeface="맑은 고딕"/>
            </a:endParaRPr>
          </a:p>
          <a:p>
            <a:pPr marL="334645" indent="-243204">
              <a:lnSpc>
                <a:spcPct val="100000"/>
              </a:lnSpc>
              <a:buAutoNum type="arabicPeriod"/>
              <a:tabLst>
                <a:tab pos="335280" algn="l"/>
              </a:tabLst>
            </a:pPr>
            <a:r>
              <a:rPr sz="1700" dirty="0" err="1">
                <a:latin typeface="맑은 고딕"/>
                <a:cs typeface="맑은 고딕"/>
              </a:rPr>
              <a:t>창체</a:t>
            </a:r>
            <a:r>
              <a:rPr sz="1700" spc="-50" dirty="0">
                <a:latin typeface="맑은 고딕"/>
                <a:cs typeface="맑은 고딕"/>
              </a:rPr>
              <a:t> </a:t>
            </a:r>
            <a:r>
              <a:rPr lang="en-US" sz="1700" spc="-50" dirty="0">
                <a:latin typeface="맑은 고딕"/>
                <a:cs typeface="맑은 고딕"/>
              </a:rPr>
              <a:t>18</a:t>
            </a:r>
            <a:r>
              <a:rPr sz="1700" dirty="0">
                <a:latin typeface="맑은 고딕"/>
                <a:cs typeface="맑은 고딕"/>
              </a:rPr>
              <a:t>단위(</a:t>
            </a:r>
            <a:r>
              <a:rPr lang="en-US" sz="1700" dirty="0">
                <a:latin typeface="맑은 고딕"/>
                <a:cs typeface="맑은 고딕"/>
              </a:rPr>
              <a:t>306</a:t>
            </a:r>
            <a:r>
              <a:rPr sz="1700" dirty="0">
                <a:latin typeface="맑은 고딕"/>
                <a:cs typeface="맑은 고딕"/>
              </a:rPr>
              <a:t>h)이</a:t>
            </a:r>
            <a:r>
              <a:rPr lang="ko-KR" altLang="en-US" sz="1700" dirty="0">
                <a:latin typeface="맑은 고딕"/>
                <a:cs typeface="맑은 고딕"/>
              </a:rPr>
              <a:t>하</a:t>
            </a:r>
            <a:endParaRPr sz="1700" dirty="0">
              <a:latin typeface="맑은 고딕"/>
              <a:cs typeface="맑은 고딕"/>
            </a:endParaRPr>
          </a:p>
          <a:p>
            <a:pPr marL="334645" indent="-243204">
              <a:lnSpc>
                <a:spcPct val="100000"/>
              </a:lnSpc>
              <a:buAutoNum type="arabicPeriod"/>
              <a:tabLst>
                <a:tab pos="335280" algn="l"/>
              </a:tabLst>
            </a:pPr>
            <a:r>
              <a:rPr sz="1700" dirty="0">
                <a:latin typeface="맑은 고딕"/>
                <a:cs typeface="맑은 고딕"/>
              </a:rPr>
              <a:t>기초교과</a:t>
            </a:r>
            <a:r>
              <a:rPr sz="1700" spc="-4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50%</a:t>
            </a:r>
            <a:r>
              <a:rPr sz="1700" spc="-30" dirty="0">
                <a:latin typeface="맑은 고딕"/>
                <a:cs typeface="맑은 고딕"/>
              </a:rPr>
              <a:t> </a:t>
            </a:r>
            <a:r>
              <a:rPr sz="1700" spc="5" dirty="0">
                <a:latin typeface="맑은 고딕"/>
                <a:cs typeface="맑은 고딕"/>
              </a:rPr>
              <a:t>초과</a:t>
            </a:r>
            <a:endParaRPr sz="1700" dirty="0">
              <a:latin typeface="맑은 고딕"/>
              <a:cs typeface="맑은 고딕"/>
            </a:endParaRPr>
          </a:p>
          <a:p>
            <a:pPr marL="334645" indent="-243204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335280" algn="l"/>
              </a:tabLst>
            </a:pPr>
            <a:r>
              <a:rPr sz="1700" dirty="0">
                <a:latin typeface="맑은 고딕"/>
                <a:cs typeface="맑은 고딕"/>
              </a:rPr>
              <a:t>지정</a:t>
            </a:r>
            <a:r>
              <a:rPr sz="1700" spc="-3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과목</a:t>
            </a:r>
            <a:r>
              <a:rPr sz="1700" spc="-3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중</a:t>
            </a:r>
          </a:p>
          <a:p>
            <a:pPr marL="320675">
              <a:lnSpc>
                <a:spcPct val="100000"/>
              </a:lnSpc>
            </a:pPr>
            <a:r>
              <a:rPr sz="1700" dirty="0">
                <a:latin typeface="맑은 고딕"/>
                <a:cs typeface="맑은 고딕"/>
              </a:rPr>
              <a:t>진로선택</a:t>
            </a:r>
            <a:r>
              <a:rPr sz="1700" spc="-3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3과목</a:t>
            </a:r>
            <a:r>
              <a:rPr sz="1700" spc="-3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이하</a:t>
            </a:r>
          </a:p>
          <a:p>
            <a:pPr marL="334645" indent="-243204">
              <a:lnSpc>
                <a:spcPct val="100000"/>
              </a:lnSpc>
              <a:buAutoNum type="arabicPeriod" startAt="5"/>
              <a:tabLst>
                <a:tab pos="335280" algn="l"/>
              </a:tabLst>
            </a:pPr>
            <a:r>
              <a:rPr sz="1700" dirty="0">
                <a:latin typeface="맑은 고딕"/>
                <a:cs typeface="맑은 고딕"/>
              </a:rPr>
              <a:t>한국사</a:t>
            </a:r>
            <a:r>
              <a:rPr sz="1700" spc="-3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이수</a:t>
            </a:r>
            <a:r>
              <a:rPr sz="1700" spc="-2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학기</a:t>
            </a:r>
            <a:r>
              <a:rPr sz="1700" spc="-3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오류</a:t>
            </a:r>
          </a:p>
          <a:p>
            <a:pPr marL="334645" indent="-243204">
              <a:lnSpc>
                <a:spcPct val="100000"/>
              </a:lnSpc>
              <a:buAutoNum type="arabicPeriod" startAt="5"/>
              <a:tabLst>
                <a:tab pos="335280" algn="l"/>
              </a:tabLst>
            </a:pPr>
            <a:r>
              <a:rPr sz="1700" dirty="0">
                <a:latin typeface="맑은 고딕"/>
                <a:cs typeface="맑은 고딕"/>
              </a:rPr>
              <a:t>한국사</a:t>
            </a:r>
            <a:r>
              <a:rPr sz="1700" spc="-35" dirty="0">
                <a:latin typeface="맑은 고딕"/>
                <a:cs typeface="맑은 고딕"/>
              </a:rPr>
              <a:t> </a:t>
            </a:r>
            <a:r>
              <a:rPr sz="1700" dirty="0" err="1">
                <a:latin typeface="맑은 고딕"/>
                <a:cs typeface="맑은 고딕"/>
              </a:rPr>
              <a:t>이수</a:t>
            </a:r>
            <a:r>
              <a:rPr sz="1700" spc="-20" dirty="0">
                <a:latin typeface="맑은 고딕"/>
                <a:cs typeface="맑은 고딕"/>
              </a:rPr>
              <a:t> </a:t>
            </a:r>
            <a:r>
              <a:rPr lang="ko-KR" altLang="en-US" sz="1700" spc="-20" dirty="0">
                <a:latin typeface="맑은 고딕"/>
                <a:cs typeface="맑은 고딕"/>
              </a:rPr>
              <a:t>학점</a:t>
            </a:r>
            <a:r>
              <a:rPr sz="1700" spc="-3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오류</a:t>
            </a:r>
          </a:p>
          <a:p>
            <a:pPr marL="334645" indent="-243204">
              <a:lnSpc>
                <a:spcPct val="100000"/>
              </a:lnSpc>
              <a:buAutoNum type="arabicPeriod" startAt="5"/>
              <a:tabLst>
                <a:tab pos="335280" algn="l"/>
              </a:tabLst>
            </a:pPr>
            <a:r>
              <a:rPr sz="1700" dirty="0">
                <a:latin typeface="맑은 고딕"/>
                <a:cs typeface="맑은 고딕"/>
              </a:rPr>
              <a:t>체육</a:t>
            </a:r>
            <a:r>
              <a:rPr sz="1700" spc="-2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이수</a:t>
            </a:r>
            <a:r>
              <a:rPr sz="1700" spc="-2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학기</a:t>
            </a:r>
            <a:r>
              <a:rPr sz="1700" spc="-3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오류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DDF00062-81E1-7BFA-3711-F3229674E8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19" y="1238859"/>
            <a:ext cx="8092681" cy="5331885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B7687322-34E5-D89E-FE24-E15F86620997}"/>
              </a:ext>
            </a:extLst>
          </p:cNvPr>
          <p:cNvSpPr/>
          <p:nvPr/>
        </p:nvSpPr>
        <p:spPr>
          <a:xfrm>
            <a:off x="7536814" y="1455419"/>
            <a:ext cx="616586" cy="41637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71D22011-519A-1BD4-C267-AB88602B593E}"/>
              </a:ext>
            </a:extLst>
          </p:cNvPr>
          <p:cNvSpPr/>
          <p:nvPr/>
        </p:nvSpPr>
        <p:spPr>
          <a:xfrm>
            <a:off x="3018516" y="5619141"/>
            <a:ext cx="5134884" cy="7466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02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758695" y="88392"/>
            <a:ext cx="8209280" cy="999490"/>
            <a:chOff x="1758695" y="88392"/>
            <a:chExt cx="8209280" cy="99949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8695" y="88392"/>
              <a:ext cx="2378202" cy="9989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91127" y="88392"/>
              <a:ext cx="1933194" cy="9989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80075" y="88392"/>
              <a:ext cx="1488185" cy="99898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24016" y="88392"/>
              <a:ext cx="1488186" cy="99898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69480" y="88392"/>
              <a:ext cx="1488185" cy="99898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59495" y="88392"/>
              <a:ext cx="758190" cy="99898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19515" y="88392"/>
              <a:ext cx="1488185" cy="99898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209531" y="88392"/>
              <a:ext cx="758190" cy="998981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2046223" y="203707"/>
            <a:ext cx="7636509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교육과정</a:t>
            </a:r>
            <a:r>
              <a:rPr sz="3500" b="1" spc="-4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편성표</a:t>
            </a:r>
            <a:r>
              <a:rPr sz="3500" b="1" spc="-3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제출</a:t>
            </a:r>
            <a:r>
              <a:rPr sz="3500" b="1" spc="-3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메뉴</a:t>
            </a:r>
            <a:r>
              <a:rPr sz="3500" b="1" spc="-2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진입</a:t>
            </a:r>
            <a:r>
              <a:rPr sz="3500" b="1" dirty="0">
                <a:solidFill>
                  <a:srgbClr val="F4B083"/>
                </a:solidFill>
                <a:latin typeface="맑은 고딕"/>
                <a:cs typeface="맑은 고딕"/>
              </a:rPr>
              <a:t>(신설)</a:t>
            </a:r>
            <a:endParaRPr sz="3500">
              <a:latin typeface="맑은 고딕"/>
              <a:cs typeface="맑은 고딕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614409" y="1238859"/>
            <a:ext cx="2774950" cy="28467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6195">
              <a:lnSpc>
                <a:spcPct val="131700"/>
              </a:lnSpc>
              <a:spcBef>
                <a:spcPts val="95"/>
              </a:spcBef>
            </a:pPr>
            <a:r>
              <a:rPr sz="2000" dirty="0">
                <a:latin typeface="맑은 고딕"/>
                <a:cs typeface="맑은 고딕"/>
              </a:rPr>
              <a:t>로그인 화면에서,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로그인된</a:t>
            </a:r>
            <a:r>
              <a:rPr sz="2000" spc="-5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이름을</a:t>
            </a:r>
            <a:r>
              <a:rPr sz="2000" spc="-5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누르면  그림과 같은 메뉴가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나타납니다.</a:t>
            </a:r>
            <a:endParaRPr sz="2000">
              <a:latin typeface="맑은 고딕"/>
              <a:cs typeface="맑은 고딕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200">
              <a:latin typeface="맑은 고딕"/>
              <a:cs typeface="맑은 고딕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맑은 고딕"/>
                <a:cs typeface="맑은 고딕"/>
              </a:rPr>
              <a:t>‘교육과정편성표</a:t>
            </a:r>
            <a:r>
              <a:rPr sz="2000" spc="-7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제출’을</a:t>
            </a:r>
            <a:endParaRPr sz="2000">
              <a:latin typeface="맑은 고딕"/>
              <a:cs typeface="맑은 고딕"/>
            </a:endParaRPr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2000" dirty="0">
                <a:latin typeface="맑은 고딕"/>
                <a:cs typeface="맑은 고딕"/>
              </a:rPr>
              <a:t>클릭합니다.</a:t>
            </a:r>
            <a:endParaRPr sz="2000">
              <a:latin typeface="맑은 고딕"/>
              <a:cs typeface="맑은 고딕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8299704" y="1429486"/>
            <a:ext cx="273050" cy="250190"/>
            <a:chOff x="8299704" y="1429486"/>
            <a:chExt cx="273050" cy="250190"/>
          </a:xfrm>
        </p:grpSpPr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8324850" y="3303905"/>
            <a:ext cx="273050" cy="250190"/>
            <a:chOff x="8299704" y="3410686"/>
            <a:chExt cx="273050" cy="250190"/>
          </a:xfrm>
        </p:grpSpPr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299704" y="3410686"/>
              <a:ext cx="272745" cy="24996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325612" y="3436620"/>
              <a:ext cx="170688" cy="147827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8107893" y="4832769"/>
            <a:ext cx="3828415" cy="873957"/>
          </a:xfrm>
          <a:prstGeom prst="rect">
            <a:avLst/>
          </a:prstGeom>
          <a:solidFill>
            <a:srgbClr val="F4B083"/>
          </a:solidFill>
        </p:spPr>
        <p:txBody>
          <a:bodyPr vert="horz" wrap="square" lIns="0" tIns="42545" rIns="0" bIns="0" rtlCol="0">
            <a:spAutoFit/>
          </a:bodyPr>
          <a:lstStyle/>
          <a:p>
            <a:pPr marL="92075" marR="93345">
              <a:lnSpc>
                <a:spcPct val="100000"/>
              </a:lnSpc>
              <a:spcBef>
                <a:spcPts val="335"/>
              </a:spcBef>
            </a:pPr>
            <a:r>
              <a:rPr sz="1800" dirty="0">
                <a:latin typeface="맑은 고딕"/>
                <a:cs typeface="맑은 고딕"/>
              </a:rPr>
              <a:t>‘</a:t>
            </a:r>
            <a:r>
              <a:rPr sz="1800" dirty="0" err="1">
                <a:latin typeface="맑은 고딕"/>
                <a:cs typeface="맑은 고딕"/>
              </a:rPr>
              <a:t>교육과정편성표</a:t>
            </a:r>
            <a:r>
              <a:rPr sz="1800" spc="-45" dirty="0">
                <a:latin typeface="맑은 고딕"/>
                <a:cs typeface="맑은 고딕"/>
              </a:rPr>
              <a:t> </a:t>
            </a:r>
            <a:r>
              <a:rPr lang="ko-KR" altLang="en-US" sz="1800" spc="-45" dirty="0">
                <a:latin typeface="맑은 고딕"/>
                <a:cs typeface="맑은 고딕"/>
              </a:rPr>
              <a:t>관리</a:t>
            </a:r>
            <a:r>
              <a:rPr sz="1800" dirty="0">
                <a:latin typeface="맑은 고딕"/>
                <a:cs typeface="맑은 고딕"/>
              </a:rPr>
              <a:t>‘</a:t>
            </a:r>
            <a:r>
              <a:rPr lang="ko-KR" altLang="en-US" sz="1800" dirty="0">
                <a:latin typeface="맑은 고딕"/>
                <a:cs typeface="맑은 고딕"/>
              </a:rPr>
              <a:t>가</a:t>
            </a:r>
            <a:r>
              <a:rPr sz="1800" spc="-60" dirty="0">
                <a:latin typeface="맑은 고딕"/>
                <a:cs typeface="맑은 고딕"/>
              </a:rPr>
              <a:t> </a:t>
            </a:r>
            <a:r>
              <a:rPr sz="1800" dirty="0">
                <a:latin typeface="맑은 고딕"/>
                <a:cs typeface="맑은 고딕"/>
              </a:rPr>
              <a:t>끝나면 </a:t>
            </a:r>
            <a:r>
              <a:rPr sz="1800" spc="-620" dirty="0">
                <a:latin typeface="맑은 고딕"/>
                <a:cs typeface="맑은 고딕"/>
              </a:rPr>
              <a:t> </a:t>
            </a:r>
            <a:r>
              <a:rPr sz="1800" dirty="0">
                <a:latin typeface="맑은 고딕"/>
                <a:cs typeface="맑은 고딕"/>
              </a:rPr>
              <a:t>꼭</a:t>
            </a:r>
            <a:r>
              <a:rPr sz="1800" spc="-15" dirty="0">
                <a:latin typeface="맑은 고딕"/>
                <a:cs typeface="맑은 고딕"/>
              </a:rPr>
              <a:t> </a:t>
            </a:r>
            <a:r>
              <a:rPr sz="1800" dirty="0">
                <a:latin typeface="맑은 고딕"/>
                <a:cs typeface="맑은 고딕"/>
              </a:rPr>
              <a:t>‘</a:t>
            </a:r>
            <a:r>
              <a:rPr lang="ko-KR" altLang="en-US" sz="1800" dirty="0">
                <a:latin typeface="맑은 고딕"/>
                <a:cs typeface="맑은 고딕"/>
              </a:rPr>
              <a:t>교육과정편성표 </a:t>
            </a:r>
            <a:r>
              <a:rPr sz="1800" dirty="0" err="1">
                <a:latin typeface="맑은 고딕"/>
                <a:cs typeface="맑은 고딕"/>
              </a:rPr>
              <a:t>제출‘을</a:t>
            </a:r>
            <a:r>
              <a:rPr sz="1800" spc="-25" dirty="0">
                <a:latin typeface="맑은 고딕"/>
                <a:cs typeface="맑은 고딕"/>
              </a:rPr>
              <a:t> </a:t>
            </a:r>
            <a:r>
              <a:rPr sz="1800" dirty="0">
                <a:latin typeface="맑은 고딕"/>
                <a:cs typeface="맑은 고딕"/>
              </a:rPr>
              <a:t>해</a:t>
            </a:r>
            <a:r>
              <a:rPr sz="1800" spc="-15" dirty="0">
                <a:latin typeface="맑은 고딕"/>
                <a:cs typeface="맑은 고딕"/>
              </a:rPr>
              <a:t> </a:t>
            </a:r>
            <a:r>
              <a:rPr sz="1800" dirty="0">
                <a:latin typeface="맑은 고딕"/>
                <a:cs typeface="맑은 고딕"/>
              </a:rPr>
              <a:t>주셔야</a:t>
            </a:r>
            <a:r>
              <a:rPr sz="1800" spc="-10" dirty="0">
                <a:latin typeface="맑은 고딕"/>
                <a:cs typeface="맑은 고딕"/>
              </a:rPr>
              <a:t> </a:t>
            </a:r>
            <a:r>
              <a:rPr sz="1800" dirty="0">
                <a:latin typeface="맑은 고딕"/>
                <a:cs typeface="맑은 고딕"/>
              </a:rPr>
              <a:t>합니다.</a:t>
            </a: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C8D1BF77-15E1-EF1E-58A1-A53D265312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8603" y="1238859"/>
            <a:ext cx="7534156" cy="5470223"/>
          </a:xfrm>
          <a:prstGeom prst="rect">
            <a:avLst/>
          </a:prstGeom>
        </p:spPr>
      </p:pic>
      <p:sp>
        <p:nvSpPr>
          <p:cNvPr id="27" name="직사각형 26">
            <a:extLst>
              <a:ext uri="{FF2B5EF4-FFF2-40B4-BE49-F238E27FC236}">
                <a16:creationId xmlns:a16="http://schemas.microsoft.com/office/drawing/2014/main" id="{B73C0FBE-83D4-7479-9D18-A1379B22B0D9}"/>
              </a:ext>
            </a:extLst>
          </p:cNvPr>
          <p:cNvSpPr/>
          <p:nvPr/>
        </p:nvSpPr>
        <p:spPr>
          <a:xfrm>
            <a:off x="6224016" y="1295401"/>
            <a:ext cx="1167384" cy="25629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14F6E551-2A40-A4D4-2FDB-6E70337CBE38}"/>
              </a:ext>
            </a:extLst>
          </p:cNvPr>
          <p:cNvSpPr/>
          <p:nvPr/>
        </p:nvSpPr>
        <p:spPr>
          <a:xfrm>
            <a:off x="6400800" y="1905001"/>
            <a:ext cx="868680" cy="3047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02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758695" y="88392"/>
            <a:ext cx="6273800" cy="999490"/>
            <a:chOff x="1758695" y="88392"/>
            <a:chExt cx="6273800" cy="99949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8695" y="88392"/>
              <a:ext cx="2378202" cy="9989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91127" y="88392"/>
              <a:ext cx="1933194" cy="99898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80075" y="88392"/>
              <a:ext cx="1488185" cy="99898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24016" y="88392"/>
              <a:ext cx="758189" cy="99898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84036" y="88392"/>
              <a:ext cx="1488186" cy="99898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74051" y="88392"/>
              <a:ext cx="758190" cy="998981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2046223" y="203707"/>
            <a:ext cx="570103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교육과정</a:t>
            </a:r>
            <a:r>
              <a:rPr sz="3500" b="1" spc="-5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편성표</a:t>
            </a:r>
            <a:r>
              <a:rPr sz="3500" b="1" spc="-4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제출</a:t>
            </a:r>
            <a:r>
              <a:rPr sz="3500" b="1" spc="-3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4B083"/>
                </a:solidFill>
                <a:latin typeface="맑은 고딕"/>
                <a:cs typeface="맑은 고딕"/>
              </a:rPr>
              <a:t>(신설)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8299704" y="1429486"/>
            <a:ext cx="273050" cy="250190"/>
            <a:chOff x="8299704" y="1429486"/>
            <a:chExt cx="273050" cy="250190"/>
          </a:xfrm>
        </p:grpSpPr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8614409" y="1334262"/>
            <a:ext cx="2713355" cy="2724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맑은 고딕"/>
                <a:cs typeface="맑은 고딕"/>
              </a:rPr>
              <a:t>‘생성’을</a:t>
            </a:r>
            <a:r>
              <a:rPr sz="2000" spc="-6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클릭합니다.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 dirty="0">
              <a:latin typeface="맑은 고딕"/>
              <a:cs typeface="맑은 고딕"/>
            </a:endParaRPr>
          </a:p>
          <a:p>
            <a:pPr marL="12700" marR="5080">
              <a:lnSpc>
                <a:spcPct val="131600"/>
              </a:lnSpc>
            </a:pPr>
            <a:r>
              <a:rPr sz="2000" dirty="0">
                <a:latin typeface="맑은 고딕"/>
                <a:cs typeface="맑은 고딕"/>
              </a:rPr>
              <a:t>제출년도를</a:t>
            </a:r>
            <a:r>
              <a:rPr sz="2000" spc="-8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선택합니다. </a:t>
            </a:r>
            <a:r>
              <a:rPr sz="2000" spc="-69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제출년도를 기준으로,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3개년 교육과정을 묶어 </a:t>
            </a:r>
            <a:r>
              <a:rPr sz="2000" spc="-6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공개용 엑셀 파일이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생성됩니다.</a:t>
            </a:r>
          </a:p>
        </p:txBody>
      </p:sp>
      <p:grpSp>
        <p:nvGrpSpPr>
          <p:cNvPr id="20" name="object 20"/>
          <p:cNvGrpSpPr/>
          <p:nvPr/>
        </p:nvGrpSpPr>
        <p:grpSpPr>
          <a:xfrm>
            <a:off x="8299704" y="1998670"/>
            <a:ext cx="273050" cy="250190"/>
            <a:chOff x="8299704" y="2179294"/>
            <a:chExt cx="273050" cy="250190"/>
          </a:xfrm>
        </p:grpSpPr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99704" y="2179294"/>
              <a:ext cx="272745" cy="24996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25612" y="2205228"/>
              <a:ext cx="170688" cy="147827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7898892" y="4434840"/>
            <a:ext cx="3886200" cy="1724025"/>
          </a:xfrm>
          <a:prstGeom prst="rect">
            <a:avLst/>
          </a:prstGeom>
          <a:solidFill>
            <a:srgbClr val="C5DFB4"/>
          </a:solidFill>
        </p:spPr>
        <p:txBody>
          <a:bodyPr vert="horz" wrap="square" lIns="0" tIns="3302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260"/>
              </a:spcBef>
            </a:pPr>
            <a:r>
              <a:rPr sz="1550" spc="-5" dirty="0" err="1">
                <a:latin typeface="맑은 고딕"/>
                <a:cs typeface="맑은 고딕"/>
              </a:rPr>
              <a:t>제출년도가</a:t>
            </a:r>
            <a:r>
              <a:rPr sz="1550" spc="-10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202</a:t>
            </a:r>
            <a:r>
              <a:rPr lang="en-US" sz="1550" spc="-5" dirty="0">
                <a:latin typeface="맑은 고딕"/>
                <a:cs typeface="맑은 고딕"/>
              </a:rPr>
              <a:t>3</a:t>
            </a:r>
            <a:r>
              <a:rPr sz="1550" spc="-5" dirty="0">
                <a:latin typeface="맑은 고딕"/>
                <a:cs typeface="맑은 고딕"/>
              </a:rPr>
              <a:t>년의</a:t>
            </a:r>
            <a:r>
              <a:rPr sz="1550" spc="-25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경우,</a:t>
            </a:r>
            <a:endParaRPr sz="1550" dirty="0">
              <a:latin typeface="맑은 고딕"/>
              <a:cs typeface="맑은 고딕"/>
            </a:endParaRPr>
          </a:p>
          <a:p>
            <a:pPr marL="92710">
              <a:lnSpc>
                <a:spcPct val="100000"/>
              </a:lnSpc>
            </a:pPr>
            <a:r>
              <a:rPr sz="1550" spc="-5" dirty="0">
                <a:latin typeface="맑은 고딕"/>
                <a:cs typeface="맑은 고딕"/>
              </a:rPr>
              <a:t>202</a:t>
            </a:r>
            <a:r>
              <a:rPr lang="en-US" sz="1550" spc="-5" dirty="0">
                <a:latin typeface="맑은 고딕"/>
                <a:cs typeface="맑은 고딕"/>
              </a:rPr>
              <a:t>3</a:t>
            </a:r>
            <a:r>
              <a:rPr sz="1550" spc="-5" dirty="0">
                <a:latin typeface="맑은 고딕"/>
                <a:cs typeface="맑은 고딕"/>
              </a:rPr>
              <a:t>년도</a:t>
            </a:r>
            <a:r>
              <a:rPr sz="1550" spc="-20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현행</a:t>
            </a:r>
            <a:r>
              <a:rPr sz="1550" spc="5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3개 학년 교육과정 편성표,</a:t>
            </a:r>
            <a:endParaRPr sz="1550" dirty="0">
              <a:latin typeface="맑은 고딕"/>
              <a:cs typeface="맑은 고딕"/>
            </a:endParaRPr>
          </a:p>
          <a:p>
            <a:pPr marL="92710">
              <a:lnSpc>
                <a:spcPct val="100000"/>
              </a:lnSpc>
            </a:pPr>
            <a:r>
              <a:rPr sz="1550" spc="-5" dirty="0">
                <a:latin typeface="맑은 고딕"/>
                <a:cs typeface="맑은 고딕"/>
              </a:rPr>
              <a:t>202</a:t>
            </a:r>
            <a:r>
              <a:rPr lang="en-US" sz="1550" spc="-5" dirty="0">
                <a:latin typeface="맑은 고딕"/>
                <a:cs typeface="맑은 고딕"/>
              </a:rPr>
              <a:t>3</a:t>
            </a:r>
            <a:r>
              <a:rPr sz="1550" spc="-5" dirty="0">
                <a:latin typeface="맑은 고딕"/>
                <a:cs typeface="맑은 고딕"/>
              </a:rPr>
              <a:t>년도</a:t>
            </a:r>
            <a:r>
              <a:rPr sz="1550" spc="-25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입학생</a:t>
            </a:r>
            <a:r>
              <a:rPr sz="1550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3년</a:t>
            </a:r>
            <a:r>
              <a:rPr sz="1550" spc="-10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교육과정</a:t>
            </a:r>
            <a:r>
              <a:rPr sz="1550" spc="-10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편성표,</a:t>
            </a:r>
            <a:endParaRPr sz="1550" dirty="0">
              <a:latin typeface="맑은 고딕"/>
              <a:cs typeface="맑은 고딕"/>
            </a:endParaRPr>
          </a:p>
          <a:p>
            <a:pPr marL="92710">
              <a:lnSpc>
                <a:spcPct val="100000"/>
              </a:lnSpc>
            </a:pPr>
            <a:r>
              <a:rPr sz="1550" spc="-5" dirty="0">
                <a:latin typeface="맑은 고딕"/>
                <a:cs typeface="맑은 고딕"/>
              </a:rPr>
              <a:t>202</a:t>
            </a:r>
            <a:r>
              <a:rPr lang="en-US" sz="1550" spc="-5" dirty="0">
                <a:latin typeface="맑은 고딕"/>
                <a:cs typeface="맑은 고딕"/>
              </a:rPr>
              <a:t>2</a:t>
            </a:r>
            <a:r>
              <a:rPr sz="1550" spc="-5" dirty="0">
                <a:latin typeface="맑은 고딕"/>
                <a:cs typeface="맑은 고딕"/>
              </a:rPr>
              <a:t>년도</a:t>
            </a:r>
            <a:r>
              <a:rPr sz="1550" spc="-25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입학생</a:t>
            </a:r>
            <a:r>
              <a:rPr sz="1550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3년</a:t>
            </a:r>
            <a:r>
              <a:rPr sz="1550" spc="-10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교육과정</a:t>
            </a:r>
            <a:r>
              <a:rPr sz="1550" spc="-10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편성표,</a:t>
            </a:r>
            <a:endParaRPr sz="1550" dirty="0">
              <a:latin typeface="맑은 고딕"/>
              <a:cs typeface="맑은 고딕"/>
            </a:endParaRPr>
          </a:p>
          <a:p>
            <a:pPr marL="92710" marR="211454">
              <a:lnSpc>
                <a:spcPct val="100000"/>
              </a:lnSpc>
              <a:spcBef>
                <a:spcPts val="5"/>
              </a:spcBef>
            </a:pPr>
            <a:r>
              <a:rPr sz="1550" spc="-5" dirty="0">
                <a:latin typeface="맑은 고딕"/>
                <a:cs typeface="맑은 고딕"/>
              </a:rPr>
              <a:t>202</a:t>
            </a:r>
            <a:r>
              <a:rPr lang="en-US" sz="1550" spc="-5" dirty="0">
                <a:latin typeface="맑은 고딕"/>
                <a:cs typeface="맑은 고딕"/>
              </a:rPr>
              <a:t>1</a:t>
            </a:r>
            <a:r>
              <a:rPr sz="1550" spc="-5" dirty="0">
                <a:latin typeface="맑은 고딕"/>
                <a:cs typeface="맑은 고딕"/>
              </a:rPr>
              <a:t>년도 입학생 3년 교육과정 편성표를 </a:t>
            </a:r>
            <a:r>
              <a:rPr sz="1550" spc="-530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묶어</a:t>
            </a:r>
            <a:r>
              <a:rPr sz="1550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교육과정</a:t>
            </a:r>
            <a:r>
              <a:rPr sz="1550" spc="15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편성표</a:t>
            </a:r>
            <a:r>
              <a:rPr sz="1550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엑셀</a:t>
            </a:r>
            <a:r>
              <a:rPr sz="1550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파일이 </a:t>
            </a:r>
            <a:r>
              <a:rPr sz="1550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생성됩니다.</a:t>
            </a:r>
            <a:endParaRPr sz="1550" dirty="0">
              <a:latin typeface="맑은 고딕"/>
              <a:cs typeface="맑은 고딕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3A5EAAE3-279B-1181-7724-3ECD3DB7F0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015" y="1202688"/>
            <a:ext cx="7763917" cy="5566919"/>
          </a:xfrm>
          <a:prstGeom prst="rect">
            <a:avLst/>
          </a:prstGeom>
        </p:spPr>
      </p:pic>
      <p:sp>
        <p:nvSpPr>
          <p:cNvPr id="27" name="직사각형 26">
            <a:extLst>
              <a:ext uri="{FF2B5EF4-FFF2-40B4-BE49-F238E27FC236}">
                <a16:creationId xmlns:a16="http://schemas.microsoft.com/office/drawing/2014/main" id="{010542FE-F422-4184-D22B-4BC9D444A25D}"/>
              </a:ext>
            </a:extLst>
          </p:cNvPr>
          <p:cNvSpPr/>
          <p:nvPr/>
        </p:nvSpPr>
        <p:spPr>
          <a:xfrm>
            <a:off x="2362200" y="1277086"/>
            <a:ext cx="3429000" cy="16185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>
            <a:extLst>
              <a:ext uri="{FF2B5EF4-FFF2-40B4-BE49-F238E27FC236}">
                <a16:creationId xmlns:a16="http://schemas.microsoft.com/office/drawing/2014/main" id="{3D684ED0-D857-8772-64CA-39C55F4D9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18" y="1238859"/>
            <a:ext cx="8043908" cy="524809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02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758695" y="88392"/>
            <a:ext cx="9827895" cy="999490"/>
            <a:chOff x="1758695" y="88392"/>
            <a:chExt cx="9827895" cy="99949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58695" y="88392"/>
              <a:ext cx="2378202" cy="9989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91127" y="88392"/>
              <a:ext cx="1933194" cy="9989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80075" y="88392"/>
              <a:ext cx="1488185" cy="99898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70092" y="88392"/>
              <a:ext cx="1015745" cy="99898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87667" y="88392"/>
              <a:ext cx="1488186" cy="99898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30083" y="88392"/>
              <a:ext cx="1488185" cy="99898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574024" y="88392"/>
              <a:ext cx="1488185" cy="99898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464039" y="88392"/>
              <a:ext cx="758190" cy="99898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77983" y="88392"/>
              <a:ext cx="758190" cy="99898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938003" y="88392"/>
              <a:ext cx="1488186" cy="99898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828019" y="88392"/>
              <a:ext cx="758190" cy="998981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2046223" y="203707"/>
            <a:ext cx="925576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교육과정</a:t>
            </a:r>
            <a:r>
              <a:rPr sz="3500" b="1" spc="-4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편성표</a:t>
            </a:r>
            <a:r>
              <a:rPr sz="3500" b="1" spc="-3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제출(1학년</a:t>
            </a:r>
            <a:r>
              <a:rPr sz="3500" b="1" spc="-4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자료</a:t>
            </a:r>
            <a:r>
              <a:rPr sz="3500" b="1" spc="-2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확인)</a:t>
            </a:r>
            <a:r>
              <a:rPr sz="3500" b="1" spc="-2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4B083"/>
                </a:solidFill>
                <a:latin typeface="맑은 고딕"/>
                <a:cs typeface="맑은 고딕"/>
              </a:rPr>
              <a:t>(신설)</a:t>
            </a:r>
            <a:endParaRPr sz="3500">
              <a:latin typeface="맑은 고딕"/>
              <a:cs typeface="맑은 고딕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614409" y="1238859"/>
            <a:ext cx="2687955" cy="2432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89560">
              <a:lnSpc>
                <a:spcPct val="131700"/>
              </a:lnSpc>
              <a:spcBef>
                <a:spcPts val="95"/>
              </a:spcBef>
            </a:pPr>
            <a:r>
              <a:rPr sz="2000" dirty="0">
                <a:latin typeface="맑은 고딕"/>
                <a:cs typeface="맑은 고딕"/>
              </a:rPr>
              <a:t>제출년도를</a:t>
            </a:r>
            <a:r>
              <a:rPr sz="2000" spc="-8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기준으로 </a:t>
            </a:r>
            <a:r>
              <a:rPr sz="2000" spc="-69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1학년의 3개년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교육과정 편성표를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확인합니다.</a:t>
            </a:r>
            <a:endParaRPr sz="2000">
              <a:latin typeface="맑은 고딕"/>
              <a:cs typeface="맑은 고딕"/>
            </a:endParaRPr>
          </a:p>
          <a:p>
            <a:pPr marL="12700" marR="5080">
              <a:lnSpc>
                <a:spcPct val="131500"/>
              </a:lnSpc>
            </a:pPr>
            <a:r>
              <a:rPr sz="2000" dirty="0">
                <a:latin typeface="맑은 고딕"/>
                <a:cs typeface="맑은 고딕"/>
              </a:rPr>
              <a:t>하늘색 네모칸 부분은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내년</a:t>
            </a:r>
            <a:r>
              <a:rPr sz="2000" spc="-4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1학년</a:t>
            </a:r>
            <a:r>
              <a:rPr sz="2000" spc="-4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자료입니다.</a:t>
            </a:r>
            <a:endParaRPr sz="2000">
              <a:latin typeface="맑은 고딕"/>
              <a:cs typeface="맑은 고딕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614409" y="4048099"/>
            <a:ext cx="2547620" cy="1880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95"/>
              </a:spcBef>
            </a:pPr>
            <a:r>
              <a:rPr lang="ko-KR" altLang="en-US" sz="2000" spc="-5" dirty="0">
                <a:latin typeface="맑은 고딕"/>
                <a:cs typeface="맑은 고딕"/>
              </a:rPr>
              <a:t>해당 학년 편성표에 </a:t>
            </a:r>
            <a:r>
              <a:rPr lang="ko-KR" altLang="en-US" sz="2000" dirty="0">
                <a:latin typeface="맑은 고딕"/>
                <a:cs typeface="맑은 고딕"/>
              </a:rPr>
              <a:t> </a:t>
            </a:r>
            <a:r>
              <a:rPr lang="ko-KR" altLang="en-US" sz="2000" spc="-10" dirty="0">
                <a:latin typeface="맑은 고딕"/>
                <a:cs typeface="맑은 고딕"/>
              </a:rPr>
              <a:t>선택과목이 </a:t>
            </a:r>
            <a:r>
              <a:rPr lang="ko-KR" altLang="en-US" sz="2000" spc="-5" dirty="0">
                <a:latin typeface="맑은 고딕"/>
                <a:cs typeface="맑은 고딕"/>
              </a:rPr>
              <a:t>있다면</a:t>
            </a:r>
            <a:r>
              <a:rPr lang="en-US" altLang="ko-KR" sz="2000" spc="-5" dirty="0">
                <a:latin typeface="맑은 고딕"/>
                <a:cs typeface="맑은 고딕"/>
              </a:rPr>
              <a:t>, </a:t>
            </a:r>
            <a:r>
              <a:rPr lang="ko-KR" altLang="en-US" sz="2000" dirty="0">
                <a:latin typeface="맑은 고딕"/>
                <a:cs typeface="맑은 고딕"/>
              </a:rPr>
              <a:t> </a:t>
            </a:r>
            <a:r>
              <a:rPr lang="ko-KR" altLang="en-US" sz="2000" spc="-5" dirty="0" err="1">
                <a:latin typeface="맑은 고딕"/>
                <a:cs typeface="맑은 고딕"/>
              </a:rPr>
              <a:t>수요조사된</a:t>
            </a:r>
            <a:r>
              <a:rPr lang="ko-KR" altLang="en-US" sz="2000" spc="-5" dirty="0">
                <a:latin typeface="맑은 고딕"/>
                <a:cs typeface="맑은 고딕"/>
              </a:rPr>
              <a:t> 인원과 </a:t>
            </a:r>
            <a:r>
              <a:rPr lang="ko-KR" altLang="en-US" sz="2000" dirty="0">
                <a:latin typeface="맑은 고딕"/>
                <a:cs typeface="맑은 고딕"/>
              </a:rPr>
              <a:t> </a:t>
            </a:r>
            <a:r>
              <a:rPr lang="ko-KR" altLang="en-US" sz="2000" spc="-5" dirty="0">
                <a:latin typeface="맑은 고딕"/>
                <a:cs typeface="맑은 고딕"/>
              </a:rPr>
              <a:t>분반 개설 여부를 </a:t>
            </a:r>
            <a:r>
              <a:rPr lang="ko-KR" altLang="en-US" sz="2000" dirty="0">
                <a:latin typeface="맑은 고딕"/>
                <a:cs typeface="맑은 고딕"/>
              </a:rPr>
              <a:t> </a:t>
            </a:r>
            <a:r>
              <a:rPr lang="ko-KR" altLang="en-US" sz="2000" spc="-5" dirty="0">
                <a:latin typeface="맑은 고딕"/>
                <a:cs typeface="맑은 고딕"/>
              </a:rPr>
              <a:t>기록해</a:t>
            </a:r>
            <a:r>
              <a:rPr lang="ko-KR" altLang="en-US" sz="2000" spc="-50" dirty="0">
                <a:latin typeface="맑은 고딕"/>
                <a:cs typeface="맑은 고딕"/>
              </a:rPr>
              <a:t> </a:t>
            </a:r>
            <a:r>
              <a:rPr lang="ko-KR" altLang="en-US" sz="2000" spc="-5" dirty="0">
                <a:latin typeface="맑은 고딕"/>
                <a:cs typeface="맑은 고딕"/>
              </a:rPr>
              <a:t>주셔야</a:t>
            </a:r>
            <a:r>
              <a:rPr lang="ko-KR" altLang="en-US" sz="2000" spc="-45" dirty="0">
                <a:latin typeface="맑은 고딕"/>
                <a:cs typeface="맑은 고딕"/>
              </a:rPr>
              <a:t> </a:t>
            </a:r>
            <a:r>
              <a:rPr lang="ko-KR" altLang="en-US" sz="2000" spc="-5" dirty="0">
                <a:latin typeface="맑은 고딕"/>
                <a:cs typeface="맑은 고딕"/>
              </a:rPr>
              <a:t>합니다</a:t>
            </a:r>
            <a:r>
              <a:rPr lang="en-US" altLang="ko-KR" sz="2000" spc="-5" dirty="0">
                <a:latin typeface="맑은 고딕"/>
                <a:cs typeface="맑은 고딕"/>
              </a:rPr>
              <a:t>.</a:t>
            </a:r>
            <a:endParaRPr lang="ko-KR" altLang="en-US" sz="2000" dirty="0">
              <a:latin typeface="맑은 고딕"/>
              <a:cs typeface="맑은 고딕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8299704" y="1429486"/>
            <a:ext cx="273050" cy="250190"/>
            <a:chOff x="8299704" y="1429486"/>
            <a:chExt cx="273050" cy="250190"/>
          </a:xfrm>
        </p:grpSpPr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8299704" y="4203166"/>
            <a:ext cx="273050" cy="250190"/>
            <a:chOff x="8299704" y="4203166"/>
            <a:chExt cx="273050" cy="250190"/>
          </a:xfrm>
        </p:grpSpPr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299704" y="4203166"/>
              <a:ext cx="272745" cy="24996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325612" y="4229100"/>
              <a:ext cx="170688" cy="147827"/>
            </a:xfrm>
            <a:prstGeom prst="rect">
              <a:avLst/>
            </a:prstGeom>
          </p:spPr>
        </p:pic>
      </p:grpSp>
      <p:sp>
        <p:nvSpPr>
          <p:cNvPr id="31" name="object 30">
            <a:extLst>
              <a:ext uri="{FF2B5EF4-FFF2-40B4-BE49-F238E27FC236}">
                <a16:creationId xmlns:a16="http://schemas.microsoft.com/office/drawing/2014/main" id="{8A6BA7C5-A5A3-4219-EBD4-FBB5D0CB97B0}"/>
              </a:ext>
            </a:extLst>
          </p:cNvPr>
          <p:cNvSpPr txBox="1"/>
          <p:nvPr/>
        </p:nvSpPr>
        <p:spPr>
          <a:xfrm>
            <a:off x="132518" y="4880943"/>
            <a:ext cx="4326890" cy="1724025"/>
          </a:xfrm>
          <a:prstGeom prst="rect">
            <a:avLst/>
          </a:prstGeom>
          <a:solidFill>
            <a:srgbClr val="C5DFB4"/>
          </a:solidFill>
        </p:spPr>
        <p:txBody>
          <a:bodyPr vert="horz" wrap="square" lIns="0" tIns="32384" rIns="0" bIns="0" rtlCol="0">
            <a:spAutoFit/>
          </a:bodyPr>
          <a:lstStyle/>
          <a:p>
            <a:pPr marL="299720" marR="705485" indent="-208915">
              <a:lnSpc>
                <a:spcPct val="100000"/>
              </a:lnSpc>
              <a:spcBef>
                <a:spcPts val="254"/>
              </a:spcBef>
              <a:buAutoNum type="arabicPeriod"/>
              <a:tabLst>
                <a:tab pos="312420" algn="l"/>
              </a:tabLst>
            </a:pPr>
            <a:r>
              <a:rPr sz="1550" spc="-5" dirty="0">
                <a:latin typeface="맑은 고딕"/>
                <a:cs typeface="맑은 고딕"/>
              </a:rPr>
              <a:t>분반</a:t>
            </a:r>
            <a:r>
              <a:rPr sz="1550" spc="-10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예측에 쓰이는</a:t>
            </a:r>
            <a:r>
              <a:rPr sz="1550" spc="10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분반 기준 인원은 </a:t>
            </a:r>
            <a:r>
              <a:rPr sz="1550" spc="-530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‘메인메뉴-학교정보설정’에서</a:t>
            </a:r>
            <a:endParaRPr sz="1550" dirty="0">
              <a:latin typeface="맑은 고딕"/>
              <a:cs typeface="맑은 고딕"/>
            </a:endParaRPr>
          </a:p>
          <a:p>
            <a:pPr marL="299720">
              <a:lnSpc>
                <a:spcPct val="100000"/>
              </a:lnSpc>
              <a:spcBef>
                <a:spcPts val="5"/>
              </a:spcBef>
            </a:pPr>
            <a:r>
              <a:rPr sz="1550" spc="-5" dirty="0">
                <a:latin typeface="맑은 고딕"/>
                <a:cs typeface="맑은 고딕"/>
              </a:rPr>
              <a:t>등록할</a:t>
            </a:r>
            <a:r>
              <a:rPr sz="1550" spc="-10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수</a:t>
            </a:r>
            <a:r>
              <a:rPr sz="1550" spc="-20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있습니다.</a:t>
            </a:r>
            <a:endParaRPr sz="1550" dirty="0">
              <a:latin typeface="맑은 고딕"/>
              <a:cs typeface="맑은 고딕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 dirty="0">
              <a:latin typeface="맑은 고딕"/>
              <a:cs typeface="맑은 고딕"/>
            </a:endParaRPr>
          </a:p>
          <a:p>
            <a:pPr marL="311785" indent="-221615">
              <a:lnSpc>
                <a:spcPct val="100000"/>
              </a:lnSpc>
              <a:buAutoNum type="arabicPeriod" startAt="2"/>
              <a:tabLst>
                <a:tab pos="312420" algn="l"/>
              </a:tabLst>
            </a:pPr>
            <a:r>
              <a:rPr sz="1550" spc="-5" dirty="0">
                <a:latin typeface="맑은 고딕"/>
                <a:cs typeface="맑은 고딕"/>
              </a:rPr>
              <a:t>‘제출’이</a:t>
            </a:r>
            <a:r>
              <a:rPr sz="1550" spc="-10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완료된</a:t>
            </a:r>
            <a:r>
              <a:rPr sz="1550" spc="-15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후에는</a:t>
            </a:r>
            <a:endParaRPr sz="1550" dirty="0">
              <a:latin typeface="맑은 고딕"/>
              <a:cs typeface="맑은 고딕"/>
            </a:endParaRPr>
          </a:p>
          <a:p>
            <a:pPr marL="299720">
              <a:lnSpc>
                <a:spcPct val="100000"/>
              </a:lnSpc>
            </a:pPr>
            <a:r>
              <a:rPr sz="1550" spc="-5" dirty="0">
                <a:latin typeface="맑은 고딕"/>
                <a:cs typeface="맑은 고딕"/>
              </a:rPr>
              <a:t>교과</a:t>
            </a:r>
            <a:r>
              <a:rPr sz="1550" spc="5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개설</a:t>
            </a:r>
            <a:r>
              <a:rPr sz="1550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여부 등을</a:t>
            </a:r>
            <a:r>
              <a:rPr sz="1550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수정할</a:t>
            </a:r>
            <a:r>
              <a:rPr sz="1550" spc="10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수 없으므로,</a:t>
            </a:r>
            <a:endParaRPr sz="1550" dirty="0">
              <a:latin typeface="맑은 고딕"/>
              <a:cs typeface="맑은 고딕"/>
            </a:endParaRPr>
          </a:p>
          <a:p>
            <a:pPr marL="299720">
              <a:lnSpc>
                <a:spcPct val="100000"/>
              </a:lnSpc>
            </a:pPr>
            <a:r>
              <a:rPr sz="1550" spc="-5" dirty="0">
                <a:latin typeface="맑은 고딕"/>
                <a:cs typeface="맑은 고딕"/>
              </a:rPr>
              <a:t>꼼꼼히</a:t>
            </a:r>
            <a:r>
              <a:rPr sz="1550" spc="-15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확인해</a:t>
            </a:r>
            <a:r>
              <a:rPr sz="1550" spc="-25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주세요.</a:t>
            </a:r>
            <a:endParaRPr sz="1550" dirty="0">
              <a:latin typeface="맑은 고딕"/>
              <a:cs typeface="맑은 고딕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43E191B9-20B8-5404-D6E7-BD50021F6036}"/>
              </a:ext>
            </a:extLst>
          </p:cNvPr>
          <p:cNvSpPr/>
          <p:nvPr/>
        </p:nvSpPr>
        <p:spPr>
          <a:xfrm>
            <a:off x="6668259" y="3419842"/>
            <a:ext cx="1391755" cy="30671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그림 34">
            <a:extLst>
              <a:ext uri="{FF2B5EF4-FFF2-40B4-BE49-F238E27FC236}">
                <a16:creationId xmlns:a16="http://schemas.microsoft.com/office/drawing/2014/main" id="{02DE1FE5-7318-13B1-91A0-EA8C8D573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31" y="1308354"/>
            <a:ext cx="7950332" cy="538129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02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758695" y="88392"/>
            <a:ext cx="9827895" cy="999490"/>
            <a:chOff x="1758695" y="88392"/>
            <a:chExt cx="9827895" cy="99949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58695" y="88392"/>
              <a:ext cx="2378202" cy="99898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91127" y="88392"/>
              <a:ext cx="1933194" cy="99898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80075" y="88392"/>
              <a:ext cx="1488185" cy="99898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70092" y="88392"/>
              <a:ext cx="1015745" cy="99898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87667" y="88392"/>
              <a:ext cx="1488186" cy="99898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30083" y="88392"/>
              <a:ext cx="1488185" cy="99898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574024" y="88392"/>
              <a:ext cx="1488185" cy="99898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464039" y="88392"/>
              <a:ext cx="758190" cy="99898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77983" y="88392"/>
              <a:ext cx="758190" cy="99898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938003" y="88392"/>
              <a:ext cx="1488186" cy="99898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828019" y="88392"/>
              <a:ext cx="758190" cy="998981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2046223" y="203707"/>
            <a:ext cx="925576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교육과정</a:t>
            </a:r>
            <a:r>
              <a:rPr sz="3500" b="1" spc="-4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편성표</a:t>
            </a:r>
            <a:r>
              <a:rPr sz="3500" b="1" spc="-3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제출(2학년</a:t>
            </a:r>
            <a:r>
              <a:rPr sz="3500" b="1" spc="-4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자료</a:t>
            </a:r>
            <a:r>
              <a:rPr sz="3500" b="1" spc="-2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확인)</a:t>
            </a:r>
            <a:r>
              <a:rPr sz="3500" b="1" spc="-2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4B083"/>
                </a:solidFill>
                <a:latin typeface="맑은 고딕"/>
                <a:cs typeface="맑은 고딕"/>
              </a:rPr>
              <a:t>(신설)</a:t>
            </a:r>
            <a:endParaRPr sz="3500">
              <a:latin typeface="맑은 고딕"/>
              <a:cs typeface="맑은 고딕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600693" y="1308354"/>
            <a:ext cx="2548890" cy="28251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5" dirty="0">
                <a:latin typeface="맑은 고딕"/>
                <a:cs typeface="맑은 고딕"/>
              </a:rPr>
              <a:t>②를</a:t>
            </a:r>
            <a:r>
              <a:rPr sz="1900" spc="-60" dirty="0">
                <a:latin typeface="맑은 고딕"/>
                <a:cs typeface="맑은 고딕"/>
              </a:rPr>
              <a:t> </a:t>
            </a:r>
            <a:r>
              <a:rPr sz="1900" spc="-5" dirty="0">
                <a:latin typeface="맑은 고딕"/>
                <a:cs typeface="맑은 고딕"/>
              </a:rPr>
              <a:t>클릭합니다.</a:t>
            </a:r>
            <a:endParaRPr sz="1900">
              <a:latin typeface="맑은 고딕"/>
              <a:cs typeface="맑은 고딕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50">
              <a:latin typeface="맑은 고딕"/>
              <a:cs typeface="맑은 고딕"/>
            </a:endParaRPr>
          </a:p>
          <a:p>
            <a:pPr marL="12700" marR="275590">
              <a:lnSpc>
                <a:spcPct val="123900"/>
              </a:lnSpc>
            </a:pPr>
            <a:r>
              <a:rPr sz="1900" spc="-5" dirty="0">
                <a:latin typeface="맑은 고딕"/>
                <a:cs typeface="맑은 고딕"/>
              </a:rPr>
              <a:t>제출년도를</a:t>
            </a:r>
            <a:r>
              <a:rPr sz="1900" spc="-90" dirty="0">
                <a:latin typeface="맑은 고딕"/>
                <a:cs typeface="맑은 고딕"/>
              </a:rPr>
              <a:t> </a:t>
            </a:r>
            <a:r>
              <a:rPr sz="1900" spc="-5" dirty="0">
                <a:latin typeface="맑은 고딕"/>
                <a:cs typeface="맑은 고딕"/>
              </a:rPr>
              <a:t>기준으로 </a:t>
            </a:r>
            <a:r>
              <a:rPr sz="1900" spc="-655" dirty="0">
                <a:latin typeface="맑은 고딕"/>
                <a:cs typeface="맑은 고딕"/>
              </a:rPr>
              <a:t> </a:t>
            </a:r>
            <a:r>
              <a:rPr sz="1900" spc="-10" dirty="0">
                <a:latin typeface="맑은 고딕"/>
                <a:cs typeface="맑은 고딕"/>
              </a:rPr>
              <a:t>2학년의 3개년 </a:t>
            </a:r>
            <a:r>
              <a:rPr sz="1900" spc="-5" dirty="0">
                <a:latin typeface="맑은 고딕"/>
                <a:cs typeface="맑은 고딕"/>
              </a:rPr>
              <a:t> 교육과정 편성표를 </a:t>
            </a:r>
            <a:r>
              <a:rPr sz="1900" dirty="0">
                <a:latin typeface="맑은 고딕"/>
                <a:cs typeface="맑은 고딕"/>
              </a:rPr>
              <a:t> </a:t>
            </a:r>
            <a:r>
              <a:rPr sz="1900" spc="-5" dirty="0">
                <a:latin typeface="맑은 고딕"/>
                <a:cs typeface="맑은 고딕"/>
              </a:rPr>
              <a:t>확인합니다.</a:t>
            </a:r>
            <a:endParaRPr sz="1900">
              <a:latin typeface="맑은 고딕"/>
              <a:cs typeface="맑은 고딕"/>
            </a:endParaRPr>
          </a:p>
          <a:p>
            <a:pPr marL="12700" marR="5080">
              <a:lnSpc>
                <a:spcPct val="123800"/>
              </a:lnSpc>
              <a:spcBef>
                <a:spcPts val="10"/>
              </a:spcBef>
            </a:pPr>
            <a:r>
              <a:rPr sz="1900" spc="-5" dirty="0">
                <a:latin typeface="맑은 고딕"/>
                <a:cs typeface="맑은 고딕"/>
              </a:rPr>
              <a:t>하늘색 네모칸 부분은 </a:t>
            </a:r>
            <a:r>
              <a:rPr sz="1900" dirty="0">
                <a:latin typeface="맑은 고딕"/>
                <a:cs typeface="맑은 고딕"/>
              </a:rPr>
              <a:t> </a:t>
            </a:r>
            <a:r>
              <a:rPr sz="1900" spc="-5" dirty="0">
                <a:latin typeface="맑은 고딕"/>
                <a:cs typeface="맑은 고딕"/>
              </a:rPr>
              <a:t>내년</a:t>
            </a:r>
            <a:r>
              <a:rPr sz="1900" spc="-50" dirty="0">
                <a:latin typeface="맑은 고딕"/>
                <a:cs typeface="맑은 고딕"/>
              </a:rPr>
              <a:t> </a:t>
            </a:r>
            <a:r>
              <a:rPr sz="1900" spc="-10" dirty="0">
                <a:latin typeface="맑은 고딕"/>
                <a:cs typeface="맑은 고딕"/>
              </a:rPr>
              <a:t>2학년</a:t>
            </a:r>
            <a:r>
              <a:rPr sz="1900" spc="-20" dirty="0">
                <a:latin typeface="맑은 고딕"/>
                <a:cs typeface="맑은 고딕"/>
              </a:rPr>
              <a:t> </a:t>
            </a:r>
            <a:r>
              <a:rPr sz="1900" spc="-5" dirty="0">
                <a:latin typeface="맑은 고딕"/>
                <a:cs typeface="맑은 고딕"/>
              </a:rPr>
              <a:t>자료입니다.</a:t>
            </a:r>
            <a:endParaRPr sz="1900">
              <a:latin typeface="맑은 고딕"/>
              <a:cs typeface="맑은 고딕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600693" y="4467895"/>
            <a:ext cx="2416175" cy="1818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95"/>
              </a:spcBef>
            </a:pPr>
            <a:r>
              <a:rPr sz="1900" spc="-5" dirty="0">
                <a:latin typeface="맑은 고딕"/>
                <a:cs typeface="맑은 고딕"/>
              </a:rPr>
              <a:t>해당 학년 편성표에 </a:t>
            </a:r>
            <a:r>
              <a:rPr sz="1900" dirty="0">
                <a:latin typeface="맑은 고딕"/>
                <a:cs typeface="맑은 고딕"/>
              </a:rPr>
              <a:t> </a:t>
            </a:r>
            <a:r>
              <a:rPr sz="1900" spc="-10" dirty="0">
                <a:latin typeface="맑은 고딕"/>
                <a:cs typeface="맑은 고딕"/>
              </a:rPr>
              <a:t>선택과목이 </a:t>
            </a:r>
            <a:r>
              <a:rPr sz="1900" spc="-5" dirty="0">
                <a:latin typeface="맑은 고딕"/>
                <a:cs typeface="맑은 고딕"/>
              </a:rPr>
              <a:t>있다면, </a:t>
            </a:r>
            <a:r>
              <a:rPr sz="1900" dirty="0">
                <a:latin typeface="맑은 고딕"/>
                <a:cs typeface="맑은 고딕"/>
              </a:rPr>
              <a:t> </a:t>
            </a:r>
            <a:r>
              <a:rPr sz="1900" spc="-5" dirty="0">
                <a:latin typeface="맑은 고딕"/>
                <a:cs typeface="맑은 고딕"/>
              </a:rPr>
              <a:t>수요조사된 인원과 </a:t>
            </a:r>
            <a:r>
              <a:rPr sz="1900" dirty="0">
                <a:latin typeface="맑은 고딕"/>
                <a:cs typeface="맑은 고딕"/>
              </a:rPr>
              <a:t> </a:t>
            </a:r>
            <a:r>
              <a:rPr sz="1900" spc="-5" dirty="0">
                <a:latin typeface="맑은 고딕"/>
                <a:cs typeface="맑은 고딕"/>
              </a:rPr>
              <a:t>분반 개설 여부를 </a:t>
            </a:r>
            <a:r>
              <a:rPr sz="1900" dirty="0">
                <a:latin typeface="맑은 고딕"/>
                <a:cs typeface="맑은 고딕"/>
              </a:rPr>
              <a:t> </a:t>
            </a:r>
            <a:r>
              <a:rPr sz="1900" spc="-5" dirty="0">
                <a:latin typeface="맑은 고딕"/>
                <a:cs typeface="맑은 고딕"/>
              </a:rPr>
              <a:t>기록해</a:t>
            </a:r>
            <a:r>
              <a:rPr sz="1900" spc="-50" dirty="0">
                <a:latin typeface="맑은 고딕"/>
                <a:cs typeface="맑은 고딕"/>
              </a:rPr>
              <a:t> </a:t>
            </a:r>
            <a:r>
              <a:rPr sz="1900" spc="-5" dirty="0">
                <a:latin typeface="맑은 고딕"/>
                <a:cs typeface="맑은 고딕"/>
              </a:rPr>
              <a:t>주셔야</a:t>
            </a:r>
            <a:r>
              <a:rPr sz="1900" spc="-45" dirty="0">
                <a:latin typeface="맑은 고딕"/>
                <a:cs typeface="맑은 고딕"/>
              </a:rPr>
              <a:t> </a:t>
            </a:r>
            <a:r>
              <a:rPr sz="1900" spc="-5" dirty="0">
                <a:latin typeface="맑은 고딕"/>
                <a:cs typeface="맑은 고딕"/>
              </a:rPr>
              <a:t>합니다.</a:t>
            </a:r>
            <a:endParaRPr sz="1900" dirty="0">
              <a:latin typeface="맑은 고딕"/>
              <a:cs typeface="맑은 고딕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8299704" y="1392910"/>
            <a:ext cx="273050" cy="250190"/>
            <a:chOff x="8299704" y="1392910"/>
            <a:chExt cx="273050" cy="250190"/>
          </a:xfrm>
        </p:grpSpPr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299704" y="1392910"/>
              <a:ext cx="272745" cy="24996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325612" y="1418844"/>
              <a:ext cx="170688" cy="147827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8299704" y="4597882"/>
            <a:ext cx="273050" cy="250190"/>
            <a:chOff x="8299704" y="4597882"/>
            <a:chExt cx="273050" cy="250190"/>
          </a:xfrm>
        </p:grpSpPr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299704" y="4597882"/>
              <a:ext cx="272745" cy="24996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325612" y="4623815"/>
              <a:ext cx="170688" cy="147827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128737" y="4976725"/>
            <a:ext cx="4326890" cy="1724025"/>
          </a:xfrm>
          <a:prstGeom prst="rect">
            <a:avLst/>
          </a:prstGeom>
          <a:solidFill>
            <a:srgbClr val="C5DFB4"/>
          </a:solidFill>
        </p:spPr>
        <p:txBody>
          <a:bodyPr vert="horz" wrap="square" lIns="0" tIns="32384" rIns="0" bIns="0" rtlCol="0">
            <a:spAutoFit/>
          </a:bodyPr>
          <a:lstStyle/>
          <a:p>
            <a:pPr marL="299720" marR="705485" indent="-208915">
              <a:lnSpc>
                <a:spcPct val="100000"/>
              </a:lnSpc>
              <a:spcBef>
                <a:spcPts val="254"/>
              </a:spcBef>
              <a:buAutoNum type="arabicPeriod"/>
              <a:tabLst>
                <a:tab pos="312420" algn="l"/>
              </a:tabLst>
            </a:pPr>
            <a:r>
              <a:rPr sz="1550" spc="-5" dirty="0">
                <a:latin typeface="맑은 고딕"/>
                <a:cs typeface="맑은 고딕"/>
              </a:rPr>
              <a:t>분반</a:t>
            </a:r>
            <a:r>
              <a:rPr sz="1550" spc="-10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예측에 쓰이는</a:t>
            </a:r>
            <a:r>
              <a:rPr sz="1550" spc="10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분반 기준 인원은 </a:t>
            </a:r>
            <a:r>
              <a:rPr sz="1550" spc="-530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‘메인메뉴-학교정보설정’에서</a:t>
            </a:r>
            <a:endParaRPr sz="1550" dirty="0">
              <a:latin typeface="맑은 고딕"/>
              <a:cs typeface="맑은 고딕"/>
            </a:endParaRPr>
          </a:p>
          <a:p>
            <a:pPr marL="299720">
              <a:lnSpc>
                <a:spcPct val="100000"/>
              </a:lnSpc>
              <a:spcBef>
                <a:spcPts val="5"/>
              </a:spcBef>
            </a:pPr>
            <a:r>
              <a:rPr sz="1550" spc="-5" dirty="0">
                <a:latin typeface="맑은 고딕"/>
                <a:cs typeface="맑은 고딕"/>
              </a:rPr>
              <a:t>등록할</a:t>
            </a:r>
            <a:r>
              <a:rPr sz="1550" spc="-10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수</a:t>
            </a:r>
            <a:r>
              <a:rPr sz="1550" spc="-20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있습니다.</a:t>
            </a:r>
            <a:endParaRPr sz="1550" dirty="0">
              <a:latin typeface="맑은 고딕"/>
              <a:cs typeface="맑은 고딕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 dirty="0">
              <a:latin typeface="맑은 고딕"/>
              <a:cs typeface="맑은 고딕"/>
            </a:endParaRPr>
          </a:p>
          <a:p>
            <a:pPr marL="311785" indent="-221615">
              <a:lnSpc>
                <a:spcPct val="100000"/>
              </a:lnSpc>
              <a:buAutoNum type="arabicPeriod" startAt="2"/>
              <a:tabLst>
                <a:tab pos="312420" algn="l"/>
              </a:tabLst>
            </a:pPr>
            <a:r>
              <a:rPr sz="1550" spc="-5" dirty="0">
                <a:latin typeface="맑은 고딕"/>
                <a:cs typeface="맑은 고딕"/>
              </a:rPr>
              <a:t>‘제출’이</a:t>
            </a:r>
            <a:r>
              <a:rPr sz="1550" spc="-10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완료된</a:t>
            </a:r>
            <a:r>
              <a:rPr sz="1550" spc="-15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후에는</a:t>
            </a:r>
            <a:endParaRPr sz="1550" dirty="0">
              <a:latin typeface="맑은 고딕"/>
              <a:cs typeface="맑은 고딕"/>
            </a:endParaRPr>
          </a:p>
          <a:p>
            <a:pPr marL="299720">
              <a:lnSpc>
                <a:spcPct val="100000"/>
              </a:lnSpc>
            </a:pPr>
            <a:r>
              <a:rPr sz="1550" spc="-5" dirty="0">
                <a:latin typeface="맑은 고딕"/>
                <a:cs typeface="맑은 고딕"/>
              </a:rPr>
              <a:t>교과</a:t>
            </a:r>
            <a:r>
              <a:rPr sz="1550" spc="5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개설</a:t>
            </a:r>
            <a:r>
              <a:rPr sz="1550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여부 등을</a:t>
            </a:r>
            <a:r>
              <a:rPr sz="1550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수정할</a:t>
            </a:r>
            <a:r>
              <a:rPr sz="1550" spc="10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수 없으므로,</a:t>
            </a:r>
            <a:endParaRPr sz="1550" dirty="0">
              <a:latin typeface="맑은 고딕"/>
              <a:cs typeface="맑은 고딕"/>
            </a:endParaRPr>
          </a:p>
          <a:p>
            <a:pPr marL="299720">
              <a:lnSpc>
                <a:spcPct val="100000"/>
              </a:lnSpc>
            </a:pPr>
            <a:r>
              <a:rPr sz="1550" spc="-5" dirty="0">
                <a:latin typeface="맑은 고딕"/>
                <a:cs typeface="맑은 고딕"/>
              </a:rPr>
              <a:t>꼼꼼히</a:t>
            </a:r>
            <a:r>
              <a:rPr sz="1550" spc="-15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확인해</a:t>
            </a:r>
            <a:r>
              <a:rPr sz="1550" spc="-25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주세요.</a:t>
            </a:r>
            <a:endParaRPr sz="1550" dirty="0">
              <a:latin typeface="맑은 고딕"/>
              <a:cs typeface="맑은 고딕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8299704" y="2058898"/>
            <a:ext cx="273050" cy="250190"/>
            <a:chOff x="8299704" y="2058898"/>
            <a:chExt cx="273050" cy="250190"/>
          </a:xfrm>
        </p:grpSpPr>
        <p:pic>
          <p:nvPicPr>
            <p:cNvPr id="32" name="object 3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299704" y="2058898"/>
              <a:ext cx="272745" cy="24996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325612" y="2084831"/>
              <a:ext cx="170688" cy="147827"/>
            </a:xfrm>
            <a:prstGeom prst="rect">
              <a:avLst/>
            </a:prstGeom>
          </p:spPr>
        </p:pic>
      </p:grp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06A66C4F-2D42-4418-5C15-55324F4454B3}"/>
              </a:ext>
            </a:extLst>
          </p:cNvPr>
          <p:cNvSpPr/>
          <p:nvPr/>
        </p:nvSpPr>
        <p:spPr>
          <a:xfrm>
            <a:off x="6668259" y="3048000"/>
            <a:ext cx="1391755" cy="36062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그림 36">
            <a:extLst>
              <a:ext uri="{FF2B5EF4-FFF2-40B4-BE49-F238E27FC236}">
                <a16:creationId xmlns:a16="http://schemas.microsoft.com/office/drawing/2014/main" id="{95D5A12A-C233-1706-6313-9B7BC4A03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1" y="1230183"/>
            <a:ext cx="8126324" cy="542411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02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758695" y="88392"/>
            <a:ext cx="9827895" cy="999490"/>
            <a:chOff x="1758695" y="88392"/>
            <a:chExt cx="9827895" cy="99949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58695" y="88392"/>
              <a:ext cx="2378202" cy="9989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91127" y="88392"/>
              <a:ext cx="1933194" cy="99898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80075" y="88392"/>
              <a:ext cx="1488185" cy="99898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70092" y="88392"/>
              <a:ext cx="1015745" cy="99898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87667" y="88392"/>
              <a:ext cx="1488186" cy="99898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30083" y="88392"/>
              <a:ext cx="1488185" cy="99898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574024" y="88392"/>
              <a:ext cx="1488185" cy="99898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464039" y="88392"/>
              <a:ext cx="758190" cy="99898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77983" y="88392"/>
              <a:ext cx="758190" cy="99898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938003" y="88392"/>
              <a:ext cx="1488186" cy="99898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828019" y="88392"/>
              <a:ext cx="758190" cy="998981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2046223" y="203707"/>
            <a:ext cx="925576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교육과정</a:t>
            </a:r>
            <a:r>
              <a:rPr sz="3500" b="1" spc="-4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편성표</a:t>
            </a:r>
            <a:r>
              <a:rPr sz="3500" b="1" spc="-3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제출(3학년</a:t>
            </a:r>
            <a:r>
              <a:rPr sz="3500" b="1" spc="-4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자료</a:t>
            </a:r>
            <a:r>
              <a:rPr sz="3500" b="1" spc="-2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확인)</a:t>
            </a:r>
            <a:r>
              <a:rPr sz="3500" b="1" spc="-2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4B083"/>
                </a:solidFill>
                <a:latin typeface="맑은 고딕"/>
                <a:cs typeface="맑은 고딕"/>
              </a:rPr>
              <a:t>(신설)</a:t>
            </a:r>
            <a:endParaRPr sz="3500">
              <a:latin typeface="맑은 고딕"/>
              <a:cs typeface="맑은 고딕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600693" y="1308354"/>
            <a:ext cx="2548890" cy="28251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5" dirty="0">
                <a:latin typeface="맑은 고딕"/>
                <a:cs typeface="맑은 고딕"/>
              </a:rPr>
              <a:t>③을</a:t>
            </a:r>
            <a:r>
              <a:rPr sz="1900" spc="-60" dirty="0">
                <a:latin typeface="맑은 고딕"/>
                <a:cs typeface="맑은 고딕"/>
              </a:rPr>
              <a:t> </a:t>
            </a:r>
            <a:r>
              <a:rPr sz="1900" spc="-5" dirty="0">
                <a:latin typeface="맑은 고딕"/>
                <a:cs typeface="맑은 고딕"/>
              </a:rPr>
              <a:t>클릭합니다.</a:t>
            </a:r>
            <a:endParaRPr sz="1900">
              <a:latin typeface="맑은 고딕"/>
              <a:cs typeface="맑은 고딕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50">
              <a:latin typeface="맑은 고딕"/>
              <a:cs typeface="맑은 고딕"/>
            </a:endParaRPr>
          </a:p>
          <a:p>
            <a:pPr marL="12700" marR="275590">
              <a:lnSpc>
                <a:spcPct val="123900"/>
              </a:lnSpc>
            </a:pPr>
            <a:r>
              <a:rPr sz="1900" spc="-5" dirty="0">
                <a:latin typeface="맑은 고딕"/>
                <a:cs typeface="맑은 고딕"/>
              </a:rPr>
              <a:t>제출년도를</a:t>
            </a:r>
            <a:r>
              <a:rPr sz="1900" spc="-90" dirty="0">
                <a:latin typeface="맑은 고딕"/>
                <a:cs typeface="맑은 고딕"/>
              </a:rPr>
              <a:t> </a:t>
            </a:r>
            <a:r>
              <a:rPr sz="1900" spc="-5" dirty="0">
                <a:latin typeface="맑은 고딕"/>
                <a:cs typeface="맑은 고딕"/>
              </a:rPr>
              <a:t>기준으로 </a:t>
            </a:r>
            <a:r>
              <a:rPr sz="1900" spc="-655" dirty="0">
                <a:latin typeface="맑은 고딕"/>
                <a:cs typeface="맑은 고딕"/>
              </a:rPr>
              <a:t> </a:t>
            </a:r>
            <a:r>
              <a:rPr sz="1900" spc="-10" dirty="0">
                <a:latin typeface="맑은 고딕"/>
                <a:cs typeface="맑은 고딕"/>
              </a:rPr>
              <a:t>3학년의 3개년 </a:t>
            </a:r>
            <a:r>
              <a:rPr sz="1900" spc="-5" dirty="0">
                <a:latin typeface="맑은 고딕"/>
                <a:cs typeface="맑은 고딕"/>
              </a:rPr>
              <a:t> 교육과정 편성표를 </a:t>
            </a:r>
            <a:r>
              <a:rPr sz="1900" dirty="0">
                <a:latin typeface="맑은 고딕"/>
                <a:cs typeface="맑은 고딕"/>
              </a:rPr>
              <a:t> </a:t>
            </a:r>
            <a:r>
              <a:rPr sz="1900" spc="-5" dirty="0">
                <a:latin typeface="맑은 고딕"/>
                <a:cs typeface="맑은 고딕"/>
              </a:rPr>
              <a:t>확인합니다.</a:t>
            </a:r>
            <a:endParaRPr sz="1900">
              <a:latin typeface="맑은 고딕"/>
              <a:cs typeface="맑은 고딕"/>
            </a:endParaRPr>
          </a:p>
          <a:p>
            <a:pPr marL="12700" marR="5080">
              <a:lnSpc>
                <a:spcPct val="123800"/>
              </a:lnSpc>
              <a:spcBef>
                <a:spcPts val="10"/>
              </a:spcBef>
            </a:pPr>
            <a:r>
              <a:rPr sz="1900" spc="-5" dirty="0">
                <a:latin typeface="맑은 고딕"/>
                <a:cs typeface="맑은 고딕"/>
              </a:rPr>
              <a:t>하늘색 네모칸 부분은 </a:t>
            </a:r>
            <a:r>
              <a:rPr sz="1900" dirty="0">
                <a:latin typeface="맑은 고딕"/>
                <a:cs typeface="맑은 고딕"/>
              </a:rPr>
              <a:t> </a:t>
            </a:r>
            <a:r>
              <a:rPr sz="1900" spc="-5" dirty="0">
                <a:latin typeface="맑은 고딕"/>
                <a:cs typeface="맑은 고딕"/>
              </a:rPr>
              <a:t>내년</a:t>
            </a:r>
            <a:r>
              <a:rPr sz="1900" spc="-50" dirty="0">
                <a:latin typeface="맑은 고딕"/>
                <a:cs typeface="맑은 고딕"/>
              </a:rPr>
              <a:t> </a:t>
            </a:r>
            <a:r>
              <a:rPr sz="1900" spc="-10" dirty="0">
                <a:latin typeface="맑은 고딕"/>
                <a:cs typeface="맑은 고딕"/>
              </a:rPr>
              <a:t>3학년</a:t>
            </a:r>
            <a:r>
              <a:rPr sz="1900" spc="-20" dirty="0">
                <a:latin typeface="맑은 고딕"/>
                <a:cs typeface="맑은 고딕"/>
              </a:rPr>
              <a:t> </a:t>
            </a:r>
            <a:r>
              <a:rPr sz="1900" spc="-5" dirty="0">
                <a:latin typeface="맑은 고딕"/>
                <a:cs typeface="맑은 고딕"/>
              </a:rPr>
              <a:t>자료입니다.</a:t>
            </a:r>
            <a:endParaRPr sz="1900">
              <a:latin typeface="맑은 고딕"/>
              <a:cs typeface="맑은 고딕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600693" y="4467895"/>
            <a:ext cx="2416175" cy="1818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95"/>
              </a:spcBef>
            </a:pPr>
            <a:r>
              <a:rPr sz="1900" spc="-5" dirty="0">
                <a:latin typeface="맑은 고딕"/>
                <a:cs typeface="맑은 고딕"/>
              </a:rPr>
              <a:t>해당 학년 편성표에 </a:t>
            </a:r>
            <a:r>
              <a:rPr sz="1900" dirty="0">
                <a:latin typeface="맑은 고딕"/>
                <a:cs typeface="맑은 고딕"/>
              </a:rPr>
              <a:t> </a:t>
            </a:r>
            <a:r>
              <a:rPr sz="1900" spc="-10" dirty="0">
                <a:latin typeface="맑은 고딕"/>
                <a:cs typeface="맑은 고딕"/>
              </a:rPr>
              <a:t>선택과목이 </a:t>
            </a:r>
            <a:r>
              <a:rPr sz="1900" spc="-5" dirty="0">
                <a:latin typeface="맑은 고딕"/>
                <a:cs typeface="맑은 고딕"/>
              </a:rPr>
              <a:t>있다면, </a:t>
            </a:r>
            <a:r>
              <a:rPr sz="1900" dirty="0">
                <a:latin typeface="맑은 고딕"/>
                <a:cs typeface="맑은 고딕"/>
              </a:rPr>
              <a:t> </a:t>
            </a:r>
            <a:r>
              <a:rPr sz="1900" spc="-5" dirty="0">
                <a:latin typeface="맑은 고딕"/>
                <a:cs typeface="맑은 고딕"/>
              </a:rPr>
              <a:t>수요조사된 인원과 </a:t>
            </a:r>
            <a:r>
              <a:rPr sz="1900" dirty="0">
                <a:latin typeface="맑은 고딕"/>
                <a:cs typeface="맑은 고딕"/>
              </a:rPr>
              <a:t> </a:t>
            </a:r>
            <a:r>
              <a:rPr sz="1900" spc="-5" dirty="0">
                <a:latin typeface="맑은 고딕"/>
                <a:cs typeface="맑은 고딕"/>
              </a:rPr>
              <a:t>분반 개설 여부를 </a:t>
            </a:r>
            <a:r>
              <a:rPr sz="1900" dirty="0">
                <a:latin typeface="맑은 고딕"/>
                <a:cs typeface="맑은 고딕"/>
              </a:rPr>
              <a:t> </a:t>
            </a:r>
            <a:r>
              <a:rPr sz="1900" spc="-5" dirty="0">
                <a:latin typeface="맑은 고딕"/>
                <a:cs typeface="맑은 고딕"/>
              </a:rPr>
              <a:t>기록해</a:t>
            </a:r>
            <a:r>
              <a:rPr sz="1900" spc="-50" dirty="0">
                <a:latin typeface="맑은 고딕"/>
                <a:cs typeface="맑은 고딕"/>
              </a:rPr>
              <a:t> </a:t>
            </a:r>
            <a:r>
              <a:rPr sz="1900" spc="-5" dirty="0">
                <a:latin typeface="맑은 고딕"/>
                <a:cs typeface="맑은 고딕"/>
              </a:rPr>
              <a:t>주셔야</a:t>
            </a:r>
            <a:r>
              <a:rPr sz="1900" spc="-45" dirty="0">
                <a:latin typeface="맑은 고딕"/>
                <a:cs typeface="맑은 고딕"/>
              </a:rPr>
              <a:t> </a:t>
            </a:r>
            <a:r>
              <a:rPr sz="1900" spc="-5" dirty="0">
                <a:latin typeface="맑은 고딕"/>
                <a:cs typeface="맑은 고딕"/>
              </a:rPr>
              <a:t>합니다.</a:t>
            </a:r>
            <a:endParaRPr sz="1900">
              <a:latin typeface="맑은 고딕"/>
              <a:cs typeface="맑은 고딕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8299704" y="1392910"/>
            <a:ext cx="273050" cy="250190"/>
            <a:chOff x="8299704" y="1392910"/>
            <a:chExt cx="273050" cy="250190"/>
          </a:xfrm>
        </p:grpSpPr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299704" y="1392910"/>
              <a:ext cx="272745" cy="24996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325612" y="1418844"/>
              <a:ext cx="170688" cy="147827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8299704" y="4597882"/>
            <a:ext cx="273050" cy="250190"/>
            <a:chOff x="8299704" y="4597882"/>
            <a:chExt cx="273050" cy="250190"/>
          </a:xfrm>
        </p:grpSpPr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299704" y="4597882"/>
              <a:ext cx="272745" cy="24996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325612" y="4623815"/>
              <a:ext cx="170688" cy="147827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8299704" y="2058898"/>
            <a:ext cx="273050" cy="250190"/>
            <a:chOff x="8299704" y="2058898"/>
            <a:chExt cx="273050" cy="250190"/>
          </a:xfrm>
        </p:grpSpPr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299704" y="2058898"/>
              <a:ext cx="272745" cy="24996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325612" y="2084831"/>
              <a:ext cx="170688" cy="147827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160162" y="4930268"/>
            <a:ext cx="4326890" cy="1724025"/>
          </a:xfrm>
          <a:prstGeom prst="rect">
            <a:avLst/>
          </a:prstGeom>
          <a:solidFill>
            <a:srgbClr val="C5DFB4"/>
          </a:solidFill>
        </p:spPr>
        <p:txBody>
          <a:bodyPr vert="horz" wrap="square" lIns="0" tIns="32384" rIns="0" bIns="0" rtlCol="0">
            <a:spAutoFit/>
          </a:bodyPr>
          <a:lstStyle/>
          <a:p>
            <a:pPr marL="299720" marR="705485" indent="-208915">
              <a:lnSpc>
                <a:spcPct val="100000"/>
              </a:lnSpc>
              <a:spcBef>
                <a:spcPts val="254"/>
              </a:spcBef>
              <a:buAutoNum type="arabicPeriod"/>
              <a:tabLst>
                <a:tab pos="312420" algn="l"/>
              </a:tabLst>
            </a:pPr>
            <a:r>
              <a:rPr sz="1550" spc="-5" dirty="0">
                <a:latin typeface="맑은 고딕"/>
                <a:cs typeface="맑은 고딕"/>
              </a:rPr>
              <a:t>분반</a:t>
            </a:r>
            <a:r>
              <a:rPr sz="1550" spc="-10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예측에 쓰이는</a:t>
            </a:r>
            <a:r>
              <a:rPr sz="1550" spc="10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분반 기준 인원은 </a:t>
            </a:r>
            <a:r>
              <a:rPr sz="1550" spc="-530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‘메인메뉴-학교정보설정’에서</a:t>
            </a:r>
            <a:endParaRPr sz="1550" dirty="0">
              <a:latin typeface="맑은 고딕"/>
              <a:cs typeface="맑은 고딕"/>
            </a:endParaRPr>
          </a:p>
          <a:p>
            <a:pPr marL="299720">
              <a:lnSpc>
                <a:spcPct val="100000"/>
              </a:lnSpc>
              <a:spcBef>
                <a:spcPts val="5"/>
              </a:spcBef>
            </a:pPr>
            <a:r>
              <a:rPr sz="1550" spc="-5" dirty="0">
                <a:latin typeface="맑은 고딕"/>
                <a:cs typeface="맑은 고딕"/>
              </a:rPr>
              <a:t>등록할</a:t>
            </a:r>
            <a:r>
              <a:rPr sz="1550" spc="-10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수</a:t>
            </a:r>
            <a:r>
              <a:rPr sz="1550" spc="-20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있습니다.</a:t>
            </a:r>
            <a:endParaRPr sz="1550" dirty="0">
              <a:latin typeface="맑은 고딕"/>
              <a:cs typeface="맑은 고딕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 dirty="0">
              <a:latin typeface="맑은 고딕"/>
              <a:cs typeface="맑은 고딕"/>
            </a:endParaRPr>
          </a:p>
          <a:p>
            <a:pPr marL="311785" indent="-221615">
              <a:lnSpc>
                <a:spcPct val="100000"/>
              </a:lnSpc>
              <a:buAutoNum type="arabicPeriod" startAt="2"/>
              <a:tabLst>
                <a:tab pos="312420" algn="l"/>
              </a:tabLst>
            </a:pPr>
            <a:r>
              <a:rPr sz="1550" spc="-5" dirty="0">
                <a:latin typeface="맑은 고딕"/>
                <a:cs typeface="맑은 고딕"/>
              </a:rPr>
              <a:t>‘제출’이</a:t>
            </a:r>
            <a:r>
              <a:rPr sz="1550" spc="-10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완료된</a:t>
            </a:r>
            <a:r>
              <a:rPr sz="1550" spc="-15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후에는</a:t>
            </a:r>
            <a:endParaRPr sz="1550" dirty="0">
              <a:latin typeface="맑은 고딕"/>
              <a:cs typeface="맑은 고딕"/>
            </a:endParaRPr>
          </a:p>
          <a:p>
            <a:pPr marL="299720">
              <a:lnSpc>
                <a:spcPct val="100000"/>
              </a:lnSpc>
            </a:pPr>
            <a:r>
              <a:rPr sz="1550" spc="-5" dirty="0">
                <a:latin typeface="맑은 고딕"/>
                <a:cs typeface="맑은 고딕"/>
              </a:rPr>
              <a:t>교과</a:t>
            </a:r>
            <a:r>
              <a:rPr sz="1550" spc="5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개설</a:t>
            </a:r>
            <a:r>
              <a:rPr sz="1550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여부 등을</a:t>
            </a:r>
            <a:r>
              <a:rPr sz="1550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수정할</a:t>
            </a:r>
            <a:r>
              <a:rPr sz="1550" spc="10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수 없으므로,</a:t>
            </a:r>
            <a:endParaRPr sz="1550" dirty="0">
              <a:latin typeface="맑은 고딕"/>
              <a:cs typeface="맑은 고딕"/>
            </a:endParaRPr>
          </a:p>
          <a:p>
            <a:pPr marL="299720">
              <a:lnSpc>
                <a:spcPct val="100000"/>
              </a:lnSpc>
            </a:pPr>
            <a:r>
              <a:rPr sz="1550" spc="-5" dirty="0">
                <a:latin typeface="맑은 고딕"/>
                <a:cs typeface="맑은 고딕"/>
              </a:rPr>
              <a:t>꼼꼼히</a:t>
            </a:r>
            <a:r>
              <a:rPr sz="1550" spc="-15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확인해</a:t>
            </a:r>
            <a:r>
              <a:rPr sz="1550" spc="-25" dirty="0">
                <a:latin typeface="맑은 고딕"/>
                <a:cs typeface="맑은 고딕"/>
              </a:rPr>
              <a:t> </a:t>
            </a:r>
            <a:r>
              <a:rPr sz="1550" spc="-5" dirty="0">
                <a:latin typeface="맑은 고딕"/>
                <a:cs typeface="맑은 고딕"/>
              </a:rPr>
              <a:t>주세요.</a:t>
            </a:r>
            <a:endParaRPr sz="1550" dirty="0">
              <a:latin typeface="맑은 고딕"/>
              <a:cs typeface="맑은 고딕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F27A7342-4422-A3F0-5977-18B5831D8BEE}"/>
              </a:ext>
            </a:extLst>
          </p:cNvPr>
          <p:cNvSpPr/>
          <p:nvPr/>
        </p:nvSpPr>
        <p:spPr>
          <a:xfrm>
            <a:off x="6934200" y="3276600"/>
            <a:ext cx="1125814" cy="33776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02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758695" y="88392"/>
            <a:ext cx="6273800" cy="999490"/>
            <a:chOff x="1758695" y="88392"/>
            <a:chExt cx="6273800" cy="99949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8695" y="88392"/>
              <a:ext cx="2378202" cy="9989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91127" y="88392"/>
              <a:ext cx="1933194" cy="99898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80075" y="88392"/>
              <a:ext cx="1488185" cy="99898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24016" y="88392"/>
              <a:ext cx="758189" cy="99898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84036" y="88392"/>
              <a:ext cx="1488186" cy="99898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74051" y="88392"/>
              <a:ext cx="758190" cy="998981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2046223" y="203707"/>
            <a:ext cx="570103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교육과정</a:t>
            </a:r>
            <a:r>
              <a:rPr sz="3500" b="1" spc="-5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편성표</a:t>
            </a:r>
            <a:r>
              <a:rPr sz="3500" b="1" spc="-4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제출</a:t>
            </a:r>
            <a:r>
              <a:rPr sz="3500" b="1" spc="-3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4B083"/>
                </a:solidFill>
                <a:latin typeface="맑은 고딕"/>
                <a:cs typeface="맑은 고딕"/>
              </a:rPr>
              <a:t>(신설)</a:t>
            </a:r>
            <a:endParaRPr sz="3500">
              <a:latin typeface="맑은 고딕"/>
              <a:cs typeface="맑은 고딕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614409" y="1334262"/>
            <a:ext cx="2799080" cy="42895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맑은 고딕"/>
                <a:cs typeface="맑은 고딕"/>
              </a:rPr>
              <a:t>④를</a:t>
            </a:r>
            <a:r>
              <a:rPr sz="2000" spc="-5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클릭합니다.</a:t>
            </a: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lang="en-US" sz="1700" dirty="0">
              <a:latin typeface="맑은 고딕"/>
              <a:cs typeface="맑은 고딕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700" dirty="0">
              <a:latin typeface="맑은 고딕"/>
              <a:cs typeface="맑은 고딕"/>
            </a:endParaRPr>
          </a:p>
          <a:p>
            <a:pPr marL="12700" marR="566420">
              <a:lnSpc>
                <a:spcPct val="131800"/>
              </a:lnSpc>
              <a:spcBef>
                <a:spcPts val="5"/>
              </a:spcBef>
            </a:pPr>
            <a:r>
              <a:rPr sz="2000" dirty="0">
                <a:latin typeface="맑은 고딕"/>
                <a:cs typeface="맑은 고딕"/>
              </a:rPr>
              <a:t>화면에</a:t>
            </a:r>
            <a:r>
              <a:rPr sz="2000" spc="70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나타난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‘참고 사항‘을 읽고, </a:t>
            </a:r>
            <a:r>
              <a:rPr sz="2000" spc="-6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확인이</a:t>
            </a:r>
            <a:r>
              <a:rPr sz="2000" spc="-5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필요한</a:t>
            </a:r>
            <a:r>
              <a:rPr sz="2000" spc="-4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경우</a:t>
            </a:r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2000" dirty="0">
                <a:latin typeface="맑은 고딕"/>
                <a:cs typeface="맑은 고딕"/>
              </a:rPr>
              <a:t>①-③을</a:t>
            </a:r>
            <a:r>
              <a:rPr sz="2000" spc="-5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클릭하면</a:t>
            </a:r>
          </a:p>
          <a:p>
            <a:pPr marL="13970">
              <a:lnSpc>
                <a:spcPct val="100000"/>
              </a:lnSpc>
              <a:spcBef>
                <a:spcPts val="765"/>
              </a:spcBef>
            </a:pPr>
            <a:r>
              <a:rPr sz="2000" spc="-5" dirty="0">
                <a:latin typeface="맑은 고딕"/>
                <a:cs typeface="맑은 고딕"/>
              </a:rPr>
              <a:t>해당</a:t>
            </a:r>
            <a:r>
              <a:rPr sz="2000" spc="-45" dirty="0">
                <a:latin typeface="맑은 고딕"/>
                <a:cs typeface="맑은 고딕"/>
              </a:rPr>
              <a:t> </a:t>
            </a:r>
            <a:r>
              <a:rPr sz="2000" spc="-5" dirty="0">
                <a:latin typeface="맑은 고딕"/>
                <a:cs typeface="맑은 고딕"/>
              </a:rPr>
              <a:t>단계로</a:t>
            </a:r>
            <a:r>
              <a:rPr sz="2000" spc="-30" dirty="0">
                <a:latin typeface="맑은 고딕"/>
                <a:cs typeface="맑은 고딕"/>
              </a:rPr>
              <a:t> </a:t>
            </a:r>
            <a:r>
              <a:rPr sz="2000" spc="-5" dirty="0">
                <a:latin typeface="맑은 고딕"/>
                <a:cs typeface="맑은 고딕"/>
              </a:rPr>
              <a:t>돌아갑니다.</a:t>
            </a:r>
            <a:endParaRPr sz="2000" dirty="0">
              <a:latin typeface="맑은 고딕"/>
              <a:cs typeface="맑은 고딕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lang="en-US" sz="2150" dirty="0">
              <a:latin typeface="맑은 고딕"/>
              <a:cs typeface="맑은 고딕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150" dirty="0">
              <a:latin typeface="맑은 고딕"/>
              <a:cs typeface="맑은 고딕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맑은 고딕"/>
                <a:cs typeface="맑은 고딕"/>
              </a:rPr>
              <a:t>‘</a:t>
            </a:r>
            <a:r>
              <a:rPr lang="ko-KR" altLang="en-US" sz="2000" dirty="0">
                <a:latin typeface="맑은 고딕"/>
                <a:cs typeface="맑은 고딕"/>
              </a:rPr>
              <a:t>저장</a:t>
            </a:r>
            <a:r>
              <a:rPr sz="2000" dirty="0">
                <a:latin typeface="맑은 고딕"/>
                <a:cs typeface="맑은 고딕"/>
              </a:rPr>
              <a:t>’을</a:t>
            </a:r>
            <a:r>
              <a:rPr sz="2000" spc="-7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누르면</a:t>
            </a: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2000" dirty="0">
                <a:latin typeface="맑은 고딕"/>
                <a:cs typeface="맑은 고딕"/>
              </a:rPr>
              <a:t>알림창이</a:t>
            </a:r>
            <a:r>
              <a:rPr sz="2000" spc="-7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뜹니다.</a:t>
            </a:r>
          </a:p>
        </p:txBody>
      </p:sp>
      <p:grpSp>
        <p:nvGrpSpPr>
          <p:cNvPr id="17" name="object 17"/>
          <p:cNvGrpSpPr/>
          <p:nvPr/>
        </p:nvGrpSpPr>
        <p:grpSpPr>
          <a:xfrm>
            <a:off x="8299704" y="1392910"/>
            <a:ext cx="273050" cy="250190"/>
            <a:chOff x="8299704" y="1392910"/>
            <a:chExt cx="273050" cy="250190"/>
          </a:xfrm>
        </p:grpSpPr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99704" y="1392910"/>
              <a:ext cx="272745" cy="24996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25612" y="1418844"/>
              <a:ext cx="170688" cy="147827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8340558" y="4953000"/>
            <a:ext cx="273050" cy="250190"/>
            <a:chOff x="8299704" y="4597882"/>
            <a:chExt cx="273050" cy="250190"/>
          </a:xfrm>
        </p:grpSpPr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99704" y="4597882"/>
              <a:ext cx="272745" cy="24996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25612" y="4623815"/>
              <a:ext cx="170688" cy="147827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8314650" y="2260118"/>
            <a:ext cx="273050" cy="250190"/>
            <a:chOff x="8299704" y="2185390"/>
            <a:chExt cx="273050" cy="250190"/>
          </a:xfrm>
        </p:grpSpPr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99704" y="2185390"/>
              <a:ext cx="272745" cy="24996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25612" y="2211324"/>
              <a:ext cx="170688" cy="147827"/>
            </a:xfrm>
            <a:prstGeom prst="rect">
              <a:avLst/>
            </a:prstGeom>
          </p:spPr>
        </p:pic>
      </p:grpSp>
      <p:pic>
        <p:nvPicPr>
          <p:cNvPr id="28" name="그림 27">
            <a:extLst>
              <a:ext uri="{FF2B5EF4-FFF2-40B4-BE49-F238E27FC236}">
                <a16:creationId xmlns:a16="http://schemas.microsoft.com/office/drawing/2014/main" id="{F702CB84-C278-4D83-C3B2-55115501A8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730" y="1202688"/>
            <a:ext cx="8125825" cy="550951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E93DCAD-BF35-6816-352A-7386B19A8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55" y="1202689"/>
            <a:ext cx="8095800" cy="55414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02</a:t>
            </a:r>
            <a:endParaRPr sz="3500">
              <a:latin typeface="맑은 고딕"/>
              <a:cs typeface="맑은 고딕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46223" y="203707"/>
            <a:ext cx="925576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교육과정</a:t>
            </a:r>
            <a:r>
              <a:rPr sz="3500" b="1" spc="-4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편성표</a:t>
            </a:r>
            <a:r>
              <a:rPr sz="3500" b="1" spc="-3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 err="1">
                <a:solidFill>
                  <a:srgbClr val="FFFFFF"/>
                </a:solidFill>
                <a:latin typeface="맑은 고딕"/>
                <a:cs typeface="맑은 고딕"/>
              </a:rPr>
              <a:t>제출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(</a:t>
            </a:r>
            <a:r>
              <a:rPr sz="3500" b="1" dirty="0" err="1">
                <a:solidFill>
                  <a:srgbClr val="FFFFFF"/>
                </a:solidFill>
                <a:latin typeface="맑은 고딕"/>
                <a:cs typeface="맑은 고딕"/>
              </a:rPr>
              <a:t>확인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)</a:t>
            </a:r>
            <a:r>
              <a:rPr sz="3500" b="1" spc="-2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4B083"/>
                </a:solidFill>
                <a:latin typeface="맑은 고딕"/>
                <a:cs typeface="맑은 고딕"/>
              </a:rPr>
              <a:t>(신설)</a:t>
            </a:r>
            <a:endParaRPr sz="3500" dirty="0">
              <a:latin typeface="맑은 고딕"/>
              <a:cs typeface="맑은 고딕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600693" y="1308354"/>
            <a:ext cx="2548890" cy="310719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0170">
              <a:lnSpc>
                <a:spcPct val="100000"/>
              </a:lnSpc>
              <a:tabLst>
                <a:tab pos="312420" algn="l"/>
              </a:tabLst>
            </a:pPr>
            <a:r>
              <a:rPr lang="ko-KR" altLang="en-US" sz="2000" spc="-5" dirty="0">
                <a:latin typeface="맑은 고딕"/>
                <a:cs typeface="맑은 고딕"/>
              </a:rPr>
              <a:t>‘</a:t>
            </a:r>
            <a:r>
              <a:rPr lang="ko-KR" altLang="en-US" sz="2000" spc="-5" dirty="0" err="1">
                <a:latin typeface="맑은 고딕"/>
                <a:cs typeface="맑은 고딕"/>
              </a:rPr>
              <a:t>제출’이</a:t>
            </a:r>
            <a:r>
              <a:rPr lang="ko-KR" altLang="en-US" sz="2000" spc="-10" dirty="0">
                <a:latin typeface="맑은 고딕"/>
                <a:cs typeface="맑은 고딕"/>
              </a:rPr>
              <a:t> </a:t>
            </a:r>
            <a:r>
              <a:rPr lang="ko-KR" altLang="en-US" sz="2000" spc="-5" dirty="0">
                <a:latin typeface="맑은 고딕"/>
                <a:cs typeface="맑은 고딕"/>
              </a:rPr>
              <a:t>완료된</a:t>
            </a:r>
            <a:r>
              <a:rPr lang="ko-KR" altLang="en-US" sz="2000" spc="-15" dirty="0">
                <a:latin typeface="맑은 고딕"/>
                <a:cs typeface="맑은 고딕"/>
              </a:rPr>
              <a:t> </a:t>
            </a:r>
            <a:r>
              <a:rPr lang="ko-KR" altLang="en-US" sz="2000" spc="-5" dirty="0">
                <a:latin typeface="맑은 고딕"/>
                <a:cs typeface="맑은 고딕"/>
              </a:rPr>
              <a:t>후에는 교과</a:t>
            </a:r>
            <a:r>
              <a:rPr lang="ko-KR" altLang="en-US" sz="2000" spc="5" dirty="0">
                <a:latin typeface="맑은 고딕"/>
                <a:cs typeface="맑은 고딕"/>
              </a:rPr>
              <a:t> </a:t>
            </a:r>
            <a:r>
              <a:rPr lang="ko-KR" altLang="en-US" sz="2000" spc="-5" dirty="0">
                <a:latin typeface="맑은 고딕"/>
                <a:cs typeface="맑은 고딕"/>
              </a:rPr>
              <a:t>개설</a:t>
            </a:r>
            <a:r>
              <a:rPr lang="ko-KR" altLang="en-US" sz="2000" dirty="0">
                <a:latin typeface="맑은 고딕"/>
                <a:cs typeface="맑은 고딕"/>
              </a:rPr>
              <a:t> </a:t>
            </a:r>
            <a:r>
              <a:rPr lang="ko-KR" altLang="en-US" sz="2000" spc="-5" dirty="0">
                <a:latin typeface="맑은 고딕"/>
                <a:cs typeface="맑은 고딕"/>
              </a:rPr>
              <a:t>여부 등을</a:t>
            </a:r>
            <a:r>
              <a:rPr lang="ko-KR" altLang="en-US" sz="2000" dirty="0">
                <a:latin typeface="맑은 고딕"/>
                <a:cs typeface="맑은 고딕"/>
              </a:rPr>
              <a:t> </a:t>
            </a:r>
            <a:r>
              <a:rPr lang="ko-KR" altLang="en-US" sz="2000" spc="-5" dirty="0">
                <a:latin typeface="맑은 고딕"/>
                <a:cs typeface="맑은 고딕"/>
              </a:rPr>
              <a:t>수정할</a:t>
            </a:r>
            <a:r>
              <a:rPr lang="ko-KR" altLang="en-US" sz="2000" spc="10" dirty="0">
                <a:latin typeface="맑은 고딕"/>
                <a:cs typeface="맑은 고딕"/>
              </a:rPr>
              <a:t> </a:t>
            </a:r>
            <a:r>
              <a:rPr lang="ko-KR" altLang="en-US" sz="2000" spc="-5" dirty="0">
                <a:latin typeface="맑은 고딕"/>
                <a:cs typeface="맑은 고딕"/>
              </a:rPr>
              <a:t>수 없으므로</a:t>
            </a:r>
            <a:r>
              <a:rPr lang="en-US" altLang="ko-KR" sz="2000" spc="-5" dirty="0">
                <a:latin typeface="맑은 고딕"/>
                <a:cs typeface="맑은 고딕"/>
              </a:rPr>
              <a:t>,</a:t>
            </a:r>
            <a:r>
              <a:rPr lang="ko-KR" altLang="en-US" sz="2000" spc="-5" dirty="0">
                <a:latin typeface="맑은 고딕"/>
                <a:cs typeface="맑은 고딕"/>
              </a:rPr>
              <a:t>꼼꼼히</a:t>
            </a:r>
            <a:r>
              <a:rPr lang="ko-KR" altLang="en-US" sz="2000" spc="-15" dirty="0">
                <a:latin typeface="맑은 고딕"/>
                <a:cs typeface="맑은 고딕"/>
              </a:rPr>
              <a:t> </a:t>
            </a:r>
            <a:r>
              <a:rPr lang="ko-KR" altLang="en-US" sz="2000" spc="-5" dirty="0">
                <a:latin typeface="맑은 고딕"/>
                <a:cs typeface="맑은 고딕"/>
              </a:rPr>
              <a:t>확인해</a:t>
            </a:r>
            <a:r>
              <a:rPr lang="ko-KR" altLang="en-US" sz="2000" spc="-25" dirty="0">
                <a:latin typeface="맑은 고딕"/>
                <a:cs typeface="맑은 고딕"/>
              </a:rPr>
              <a:t> </a:t>
            </a:r>
            <a:r>
              <a:rPr lang="ko-KR" altLang="en-US" sz="2000" spc="-5" dirty="0">
                <a:latin typeface="맑은 고딕"/>
                <a:cs typeface="맑은 고딕"/>
              </a:rPr>
              <a:t>주세요</a:t>
            </a:r>
            <a:r>
              <a:rPr lang="en-US" altLang="ko-KR" sz="2000" spc="-5" dirty="0">
                <a:latin typeface="맑은 고딕"/>
                <a:cs typeface="맑은 고딕"/>
              </a:rPr>
              <a:t>.</a:t>
            </a:r>
          </a:p>
          <a:p>
            <a:pPr marL="90170">
              <a:lnSpc>
                <a:spcPct val="100000"/>
              </a:lnSpc>
              <a:tabLst>
                <a:tab pos="312420" algn="l"/>
              </a:tabLst>
            </a:pPr>
            <a:endParaRPr lang="en-US" altLang="ko-KR" sz="2000" spc="-5" dirty="0">
              <a:latin typeface="맑은 고딕"/>
              <a:cs typeface="맑은 고딕"/>
            </a:endParaRPr>
          </a:p>
          <a:p>
            <a:pPr marL="90170">
              <a:lnSpc>
                <a:spcPct val="100000"/>
              </a:lnSpc>
              <a:tabLst>
                <a:tab pos="312420" algn="l"/>
              </a:tabLst>
            </a:pPr>
            <a:r>
              <a:rPr lang="ko-KR" altLang="en-US" sz="2000" spc="-5" dirty="0">
                <a:latin typeface="맑은 고딕"/>
                <a:cs typeface="맑은 고딕"/>
              </a:rPr>
              <a:t>수정사항이 있다면 다시 제출해 주셔야 합니다</a:t>
            </a:r>
            <a:r>
              <a:rPr lang="en-US" altLang="ko-KR" sz="2000" spc="-5" dirty="0">
                <a:latin typeface="맑은 고딕"/>
                <a:cs typeface="맑은 고딕"/>
              </a:rPr>
              <a:t>.</a:t>
            </a:r>
            <a:endParaRPr lang="ko-KR" altLang="en-US" sz="2000" dirty="0">
              <a:latin typeface="맑은 고딕"/>
              <a:cs typeface="맑은 고딕"/>
            </a:endParaRPr>
          </a:p>
          <a:p>
            <a:pPr marL="12700" marR="275590">
              <a:lnSpc>
                <a:spcPct val="123900"/>
              </a:lnSpc>
            </a:pPr>
            <a:endParaRPr sz="1900" dirty="0">
              <a:latin typeface="맑은 고딕"/>
              <a:cs typeface="맑은 고딕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8299704" y="1392910"/>
            <a:ext cx="273050" cy="250190"/>
            <a:chOff x="8299704" y="1392910"/>
            <a:chExt cx="273050" cy="250190"/>
          </a:xfrm>
        </p:grpSpPr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99704" y="1392910"/>
              <a:ext cx="272745" cy="24996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25612" y="1418844"/>
              <a:ext cx="170688" cy="147827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8327643" y="3185095"/>
            <a:ext cx="273050" cy="250190"/>
            <a:chOff x="8299704" y="2058898"/>
            <a:chExt cx="273050" cy="250190"/>
          </a:xfrm>
        </p:grpSpPr>
        <p:pic>
          <p:nvPicPr>
            <p:cNvPr id="30" name="object 3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99704" y="2058898"/>
              <a:ext cx="272745" cy="24996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25612" y="2084831"/>
              <a:ext cx="170688" cy="147827"/>
            </a:xfrm>
            <a:prstGeom prst="rect">
              <a:avLst/>
            </a:prstGeom>
          </p:spPr>
        </p:pic>
      </p:grp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EFF39BEF-24DC-B9CF-F6C5-4D21ACA3127C}"/>
              </a:ext>
            </a:extLst>
          </p:cNvPr>
          <p:cNvSpPr/>
          <p:nvPr/>
        </p:nvSpPr>
        <p:spPr>
          <a:xfrm>
            <a:off x="2667000" y="1388983"/>
            <a:ext cx="3048000" cy="12018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7652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51859" y="3808476"/>
            <a:ext cx="2487295" cy="2121535"/>
            <a:chOff x="3451859" y="3808476"/>
            <a:chExt cx="2487295" cy="2121535"/>
          </a:xfrm>
        </p:grpSpPr>
        <p:sp>
          <p:nvSpPr>
            <p:cNvPr id="3" name="object 3"/>
            <p:cNvSpPr/>
            <p:nvPr/>
          </p:nvSpPr>
          <p:spPr>
            <a:xfrm>
              <a:off x="3470909" y="3827526"/>
              <a:ext cx="2307590" cy="1988820"/>
            </a:xfrm>
            <a:custGeom>
              <a:avLst/>
              <a:gdLst/>
              <a:ahLst/>
              <a:cxnLst/>
              <a:rect l="l" t="t" r="r" b="b"/>
              <a:pathLst>
                <a:path w="2307590" h="1988820">
                  <a:moveTo>
                    <a:pt x="1810130" y="0"/>
                  </a:moveTo>
                  <a:lnTo>
                    <a:pt x="497204" y="0"/>
                  </a:lnTo>
                  <a:lnTo>
                    <a:pt x="0" y="994410"/>
                  </a:lnTo>
                  <a:lnTo>
                    <a:pt x="497204" y="1988820"/>
                  </a:lnTo>
                  <a:lnTo>
                    <a:pt x="1810130" y="1988820"/>
                  </a:lnTo>
                  <a:lnTo>
                    <a:pt x="2307336" y="994410"/>
                  </a:lnTo>
                  <a:lnTo>
                    <a:pt x="1810130" y="0"/>
                  </a:lnTo>
                  <a:close/>
                </a:path>
              </a:pathLst>
            </a:custGeom>
            <a:solidFill>
              <a:srgbClr val="5382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470909" y="3827526"/>
              <a:ext cx="2307590" cy="1988820"/>
            </a:xfrm>
            <a:custGeom>
              <a:avLst/>
              <a:gdLst/>
              <a:ahLst/>
              <a:cxnLst/>
              <a:rect l="l" t="t" r="r" b="b"/>
              <a:pathLst>
                <a:path w="2307590" h="1988820">
                  <a:moveTo>
                    <a:pt x="0" y="994410"/>
                  </a:moveTo>
                  <a:lnTo>
                    <a:pt x="497204" y="0"/>
                  </a:lnTo>
                  <a:lnTo>
                    <a:pt x="1810130" y="0"/>
                  </a:lnTo>
                  <a:lnTo>
                    <a:pt x="2307336" y="994410"/>
                  </a:lnTo>
                  <a:lnTo>
                    <a:pt x="1810130" y="1988820"/>
                  </a:lnTo>
                  <a:lnTo>
                    <a:pt x="497204" y="1988820"/>
                  </a:lnTo>
                  <a:lnTo>
                    <a:pt x="0" y="994410"/>
                  </a:lnTo>
                  <a:close/>
                </a:path>
              </a:pathLst>
            </a:custGeom>
            <a:ln w="38100">
              <a:solidFill>
                <a:srgbClr val="5382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612641" y="3922014"/>
              <a:ext cx="2307590" cy="1988820"/>
            </a:xfrm>
            <a:custGeom>
              <a:avLst/>
              <a:gdLst/>
              <a:ahLst/>
              <a:cxnLst/>
              <a:rect l="l" t="t" r="r" b="b"/>
              <a:pathLst>
                <a:path w="2307590" h="1988820">
                  <a:moveTo>
                    <a:pt x="1810131" y="0"/>
                  </a:moveTo>
                  <a:lnTo>
                    <a:pt x="497205" y="0"/>
                  </a:lnTo>
                  <a:lnTo>
                    <a:pt x="0" y="994410"/>
                  </a:lnTo>
                  <a:lnTo>
                    <a:pt x="497205" y="1988820"/>
                  </a:lnTo>
                  <a:lnTo>
                    <a:pt x="1810131" y="1988820"/>
                  </a:lnTo>
                  <a:lnTo>
                    <a:pt x="2307336" y="994410"/>
                  </a:lnTo>
                  <a:lnTo>
                    <a:pt x="1810131" y="0"/>
                  </a:lnTo>
                  <a:close/>
                </a:path>
              </a:pathLst>
            </a:custGeom>
            <a:solidFill>
              <a:srgbClr val="C5DF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612641" y="3922014"/>
              <a:ext cx="2307590" cy="1988820"/>
            </a:xfrm>
            <a:custGeom>
              <a:avLst/>
              <a:gdLst/>
              <a:ahLst/>
              <a:cxnLst/>
              <a:rect l="l" t="t" r="r" b="b"/>
              <a:pathLst>
                <a:path w="2307590" h="1988820">
                  <a:moveTo>
                    <a:pt x="0" y="994410"/>
                  </a:moveTo>
                  <a:lnTo>
                    <a:pt x="497205" y="0"/>
                  </a:lnTo>
                  <a:lnTo>
                    <a:pt x="1810131" y="0"/>
                  </a:lnTo>
                  <a:lnTo>
                    <a:pt x="2307336" y="994410"/>
                  </a:lnTo>
                  <a:lnTo>
                    <a:pt x="1810131" y="1988820"/>
                  </a:lnTo>
                  <a:lnTo>
                    <a:pt x="497205" y="1988820"/>
                  </a:lnTo>
                  <a:lnTo>
                    <a:pt x="0" y="994410"/>
                  </a:lnTo>
                  <a:close/>
                </a:path>
              </a:pathLst>
            </a:custGeom>
            <a:ln w="38100">
              <a:solidFill>
                <a:srgbClr val="5382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458080" y="4862271"/>
            <a:ext cx="6535420" cy="788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739264" algn="l"/>
              </a:tabLst>
            </a:pPr>
            <a:r>
              <a:rPr sz="5000" spc="-5" dirty="0">
                <a:solidFill>
                  <a:srgbClr val="FFFFFF"/>
                </a:solidFill>
              </a:rPr>
              <a:t>01	</a:t>
            </a:r>
            <a:r>
              <a:rPr dirty="0" err="1"/>
              <a:t>고교학점제</a:t>
            </a:r>
            <a:r>
              <a:rPr spc="-35" dirty="0"/>
              <a:t> </a:t>
            </a:r>
            <a:r>
              <a:rPr dirty="0"/>
              <a:t>사</a:t>
            </a:r>
            <a:r>
              <a:rPr lang="ko-KR" altLang="en-US" dirty="0"/>
              <a:t>이</a:t>
            </a:r>
            <a:r>
              <a:rPr dirty="0"/>
              <a:t>트</a:t>
            </a:r>
            <a:r>
              <a:rPr spc="-35" dirty="0"/>
              <a:t> </a:t>
            </a:r>
            <a:r>
              <a:rPr dirty="0"/>
              <a:t>사용</a:t>
            </a:r>
            <a:r>
              <a:rPr spc="-30" dirty="0"/>
              <a:t> </a:t>
            </a:r>
            <a:r>
              <a:rPr dirty="0"/>
              <a:t>과정</a:t>
            </a:r>
            <a:endParaRPr sz="5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E67FC00B-BDE7-16C5-D83B-FA972D6EF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2" y="1170480"/>
            <a:ext cx="8115996" cy="55371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02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58695" y="88392"/>
            <a:ext cx="8362950" cy="999490"/>
            <a:chOff x="1758695" y="88392"/>
            <a:chExt cx="8362950" cy="99949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58695" y="88392"/>
              <a:ext cx="2378202" cy="99898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91127" y="88392"/>
              <a:ext cx="1933194" cy="99898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80075" y="88392"/>
              <a:ext cx="1488185" cy="9989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24016" y="88392"/>
              <a:ext cx="1488186" cy="9989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69480" y="88392"/>
              <a:ext cx="1488185" cy="99898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13419" y="88392"/>
              <a:ext cx="758190" cy="99898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473439" y="88392"/>
              <a:ext cx="1488186" cy="99898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63455" y="88392"/>
              <a:ext cx="758190" cy="998981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2046223" y="203707"/>
            <a:ext cx="779081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교육과정</a:t>
            </a:r>
            <a:r>
              <a:rPr sz="3500" b="1" spc="-4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편성표</a:t>
            </a:r>
            <a:r>
              <a:rPr sz="3500" b="1" spc="-3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제출</a:t>
            </a:r>
            <a:r>
              <a:rPr sz="3500" b="1" spc="-2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자료</a:t>
            </a:r>
            <a:r>
              <a:rPr sz="3500" b="1" spc="-2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확인</a:t>
            </a:r>
            <a:r>
              <a:rPr sz="3500" b="1" spc="-2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4B083"/>
                </a:solidFill>
                <a:latin typeface="맑은 고딕"/>
                <a:cs typeface="맑은 고딕"/>
              </a:rPr>
              <a:t>(신설)</a:t>
            </a:r>
            <a:endParaRPr sz="3500">
              <a:latin typeface="맑은 고딕"/>
              <a:cs typeface="맑은 고딕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614409" y="1238859"/>
            <a:ext cx="2745740" cy="203136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1600"/>
              </a:lnSpc>
              <a:spcBef>
                <a:spcPts val="95"/>
              </a:spcBef>
            </a:pPr>
            <a:r>
              <a:rPr sz="2000" dirty="0">
                <a:latin typeface="맑은 고딕"/>
                <a:cs typeface="맑은 고딕"/>
              </a:rPr>
              <a:t>제출이 완료된 자료는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‘제출‘ 상태로 표시되며, </a:t>
            </a:r>
            <a:r>
              <a:rPr sz="2000" spc="-6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단계별</a:t>
            </a:r>
            <a:r>
              <a:rPr sz="2000" spc="-5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자료를</a:t>
            </a:r>
            <a:r>
              <a:rPr sz="2000" spc="-4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입력하다 </a:t>
            </a:r>
            <a:r>
              <a:rPr sz="2000" spc="-69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중지한 경우에는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‘작성중’이</a:t>
            </a:r>
            <a:r>
              <a:rPr sz="2000" spc="-5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표시됩니다.</a:t>
            </a:r>
            <a:endParaRPr sz="2000">
              <a:latin typeface="맑은 고딕"/>
              <a:cs typeface="맑은 고딕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614409" y="3646421"/>
            <a:ext cx="2799080" cy="2433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1600"/>
              </a:lnSpc>
              <a:spcBef>
                <a:spcPts val="100"/>
              </a:spcBef>
            </a:pPr>
            <a:r>
              <a:rPr sz="2000" dirty="0">
                <a:latin typeface="맑은 고딕"/>
                <a:cs typeface="맑은 고딕"/>
              </a:rPr>
              <a:t>목록에서 ‘학교’ 이름을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클릭하면 자료 내용을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확인할 수 있습니다.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‘작성중’은 수정 가능,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‘제출’은 수정 불가이며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spc="-5" dirty="0">
                <a:latin typeface="맑은 고딕"/>
                <a:cs typeface="맑은 고딕"/>
              </a:rPr>
              <a:t>내용</a:t>
            </a:r>
            <a:r>
              <a:rPr sz="2000" spc="-50" dirty="0">
                <a:latin typeface="맑은 고딕"/>
                <a:cs typeface="맑은 고딕"/>
              </a:rPr>
              <a:t> </a:t>
            </a:r>
            <a:r>
              <a:rPr sz="2000" spc="-5" dirty="0">
                <a:latin typeface="맑은 고딕"/>
                <a:cs typeface="맑은 고딕"/>
              </a:rPr>
              <a:t>확인만</a:t>
            </a:r>
            <a:r>
              <a:rPr sz="2000" spc="-35" dirty="0">
                <a:latin typeface="맑은 고딕"/>
                <a:cs typeface="맑은 고딕"/>
              </a:rPr>
              <a:t> </a:t>
            </a:r>
            <a:r>
              <a:rPr sz="2000" spc="-5" dirty="0">
                <a:latin typeface="맑은 고딕"/>
                <a:cs typeface="맑은 고딕"/>
              </a:rPr>
              <a:t>가능합니다.</a:t>
            </a:r>
            <a:endParaRPr sz="2000">
              <a:latin typeface="맑은 고딕"/>
              <a:cs typeface="맑은 고딕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8299704" y="1392910"/>
            <a:ext cx="273050" cy="250190"/>
            <a:chOff x="8299704" y="1392910"/>
            <a:chExt cx="273050" cy="250190"/>
          </a:xfrm>
        </p:grpSpPr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299704" y="1392910"/>
              <a:ext cx="272745" cy="24996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325612" y="1418844"/>
              <a:ext cx="170688" cy="147827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8299704" y="3782542"/>
            <a:ext cx="273050" cy="250190"/>
            <a:chOff x="8299704" y="3782542"/>
            <a:chExt cx="273050" cy="250190"/>
          </a:xfrm>
        </p:grpSpPr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299704" y="3782542"/>
              <a:ext cx="272745" cy="24996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325612" y="3808476"/>
              <a:ext cx="170688" cy="147828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5326438" y="2056562"/>
            <a:ext cx="2940050" cy="1361440"/>
          </a:xfrm>
          <a:prstGeom prst="rect">
            <a:avLst/>
          </a:prstGeom>
          <a:solidFill>
            <a:srgbClr val="C5DFB4"/>
          </a:solidFill>
        </p:spPr>
        <p:txBody>
          <a:bodyPr vert="horz" wrap="square" lIns="0" tIns="159385" rIns="0" bIns="0" rtlCol="0">
            <a:spAutoFit/>
          </a:bodyPr>
          <a:lstStyle/>
          <a:p>
            <a:pPr marL="91440" marR="720090">
              <a:lnSpc>
                <a:spcPct val="100000"/>
              </a:lnSpc>
              <a:spcBef>
                <a:spcPts val="1255"/>
              </a:spcBef>
            </a:pPr>
            <a:r>
              <a:rPr sz="1700" dirty="0">
                <a:latin typeface="맑은 고딕"/>
                <a:cs typeface="맑은 고딕"/>
              </a:rPr>
              <a:t>‘제출’까지</a:t>
            </a:r>
            <a:r>
              <a:rPr sz="1700" spc="-9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완료하셔야 </a:t>
            </a:r>
            <a:r>
              <a:rPr sz="1700" spc="-58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컨설팅을</a:t>
            </a:r>
            <a:r>
              <a:rPr sz="1700" spc="-2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위한</a:t>
            </a:r>
          </a:p>
          <a:p>
            <a:pPr marL="91440" marR="526415">
              <a:lnSpc>
                <a:spcPct val="100000"/>
              </a:lnSpc>
            </a:pPr>
            <a:r>
              <a:rPr sz="1700" dirty="0">
                <a:latin typeface="맑은 고딕"/>
                <a:cs typeface="맑은 고딕"/>
              </a:rPr>
              <a:t>교육과정</a:t>
            </a:r>
            <a:r>
              <a:rPr sz="1700" spc="-4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업로드</a:t>
            </a:r>
            <a:r>
              <a:rPr sz="1700" spc="-4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과정이 </a:t>
            </a:r>
            <a:r>
              <a:rPr sz="1700" spc="-58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종료됩니다.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BBB99C39-E265-6E13-93D2-FFB88351F87B}"/>
              </a:ext>
            </a:extLst>
          </p:cNvPr>
          <p:cNvSpPr/>
          <p:nvPr/>
        </p:nvSpPr>
        <p:spPr>
          <a:xfrm>
            <a:off x="185842" y="4724400"/>
            <a:ext cx="7967557" cy="15066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51859" y="3808476"/>
            <a:ext cx="2487295" cy="2121535"/>
            <a:chOff x="3451859" y="3808476"/>
            <a:chExt cx="2487295" cy="2121535"/>
          </a:xfrm>
        </p:grpSpPr>
        <p:sp>
          <p:nvSpPr>
            <p:cNvPr id="3" name="object 3"/>
            <p:cNvSpPr/>
            <p:nvPr/>
          </p:nvSpPr>
          <p:spPr>
            <a:xfrm>
              <a:off x="3470909" y="3827526"/>
              <a:ext cx="2307590" cy="1988820"/>
            </a:xfrm>
            <a:custGeom>
              <a:avLst/>
              <a:gdLst/>
              <a:ahLst/>
              <a:cxnLst/>
              <a:rect l="l" t="t" r="r" b="b"/>
              <a:pathLst>
                <a:path w="2307590" h="1988820">
                  <a:moveTo>
                    <a:pt x="1810130" y="0"/>
                  </a:moveTo>
                  <a:lnTo>
                    <a:pt x="497204" y="0"/>
                  </a:lnTo>
                  <a:lnTo>
                    <a:pt x="0" y="994410"/>
                  </a:lnTo>
                  <a:lnTo>
                    <a:pt x="497204" y="1988820"/>
                  </a:lnTo>
                  <a:lnTo>
                    <a:pt x="1810130" y="1988820"/>
                  </a:lnTo>
                  <a:lnTo>
                    <a:pt x="2307336" y="994410"/>
                  </a:lnTo>
                  <a:lnTo>
                    <a:pt x="1810130" y="0"/>
                  </a:lnTo>
                  <a:close/>
                </a:path>
              </a:pathLst>
            </a:custGeom>
            <a:solidFill>
              <a:srgbClr val="58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470909" y="3827526"/>
              <a:ext cx="2307590" cy="1988820"/>
            </a:xfrm>
            <a:custGeom>
              <a:avLst/>
              <a:gdLst/>
              <a:ahLst/>
              <a:cxnLst/>
              <a:rect l="l" t="t" r="r" b="b"/>
              <a:pathLst>
                <a:path w="2307590" h="1988820">
                  <a:moveTo>
                    <a:pt x="0" y="994410"/>
                  </a:moveTo>
                  <a:lnTo>
                    <a:pt x="497204" y="0"/>
                  </a:lnTo>
                  <a:lnTo>
                    <a:pt x="1810130" y="0"/>
                  </a:lnTo>
                  <a:lnTo>
                    <a:pt x="2307336" y="994410"/>
                  </a:lnTo>
                  <a:lnTo>
                    <a:pt x="1810130" y="1988820"/>
                  </a:lnTo>
                  <a:lnTo>
                    <a:pt x="497204" y="1988820"/>
                  </a:lnTo>
                  <a:lnTo>
                    <a:pt x="0" y="994410"/>
                  </a:lnTo>
                  <a:close/>
                </a:path>
              </a:pathLst>
            </a:custGeom>
            <a:ln w="38100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612641" y="3922014"/>
              <a:ext cx="2307590" cy="1988820"/>
            </a:xfrm>
            <a:custGeom>
              <a:avLst/>
              <a:gdLst/>
              <a:ahLst/>
              <a:cxnLst/>
              <a:rect l="l" t="t" r="r" b="b"/>
              <a:pathLst>
                <a:path w="2307590" h="1988820">
                  <a:moveTo>
                    <a:pt x="1810131" y="0"/>
                  </a:moveTo>
                  <a:lnTo>
                    <a:pt x="497205" y="0"/>
                  </a:lnTo>
                  <a:lnTo>
                    <a:pt x="0" y="994410"/>
                  </a:lnTo>
                  <a:lnTo>
                    <a:pt x="497205" y="1988820"/>
                  </a:lnTo>
                  <a:lnTo>
                    <a:pt x="1810131" y="1988820"/>
                  </a:lnTo>
                  <a:lnTo>
                    <a:pt x="2307336" y="994410"/>
                  </a:lnTo>
                  <a:lnTo>
                    <a:pt x="1810131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612641" y="3922014"/>
              <a:ext cx="2307590" cy="1988820"/>
            </a:xfrm>
            <a:custGeom>
              <a:avLst/>
              <a:gdLst/>
              <a:ahLst/>
              <a:cxnLst/>
              <a:rect l="l" t="t" r="r" b="b"/>
              <a:pathLst>
                <a:path w="2307590" h="1988820">
                  <a:moveTo>
                    <a:pt x="0" y="994410"/>
                  </a:moveTo>
                  <a:lnTo>
                    <a:pt x="497205" y="0"/>
                  </a:lnTo>
                  <a:lnTo>
                    <a:pt x="1810131" y="0"/>
                  </a:lnTo>
                  <a:lnTo>
                    <a:pt x="2307336" y="994410"/>
                  </a:lnTo>
                  <a:lnTo>
                    <a:pt x="1810131" y="1988820"/>
                  </a:lnTo>
                  <a:lnTo>
                    <a:pt x="497205" y="1988820"/>
                  </a:lnTo>
                  <a:lnTo>
                    <a:pt x="0" y="994410"/>
                  </a:lnTo>
                  <a:close/>
                </a:path>
              </a:pathLst>
            </a:custGeom>
            <a:ln w="38100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458080" y="4862271"/>
            <a:ext cx="4087495" cy="788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739264" algn="l"/>
              </a:tabLst>
            </a:pPr>
            <a:r>
              <a:rPr sz="5000" spc="-5" dirty="0">
                <a:solidFill>
                  <a:srgbClr val="FFFFFF"/>
                </a:solidFill>
              </a:rPr>
              <a:t>03	</a:t>
            </a:r>
            <a:r>
              <a:rPr dirty="0"/>
              <a:t>수요조사</a:t>
            </a:r>
            <a:r>
              <a:rPr spc="-90" dirty="0"/>
              <a:t> </a:t>
            </a:r>
            <a:r>
              <a:rPr dirty="0"/>
              <a:t>관리</a:t>
            </a:r>
            <a:endParaRPr sz="50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03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758695" y="88392"/>
            <a:ext cx="5510530" cy="999490"/>
            <a:chOff x="1758695" y="88392"/>
            <a:chExt cx="5510530" cy="99949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8695" y="88392"/>
              <a:ext cx="2378202" cy="9989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91127" y="88392"/>
              <a:ext cx="1488186" cy="9989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35067" y="88392"/>
              <a:ext cx="1488186" cy="99898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80531" y="88392"/>
              <a:ext cx="1488186" cy="99898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046223" y="203707"/>
            <a:ext cx="493839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수요조사</a:t>
            </a:r>
            <a:r>
              <a:rPr sz="3500" b="1" spc="-5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관리</a:t>
            </a:r>
            <a:r>
              <a:rPr sz="3500" b="1" spc="-4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메뉴</a:t>
            </a:r>
            <a:r>
              <a:rPr sz="3500" b="1" spc="-3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진입</a:t>
            </a:r>
            <a:endParaRPr sz="3500">
              <a:latin typeface="맑은 고딕"/>
              <a:cs typeface="맑은 고딕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14409" y="1238859"/>
            <a:ext cx="2744470" cy="30017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1700"/>
              </a:lnSpc>
              <a:spcBef>
                <a:spcPts val="95"/>
              </a:spcBef>
            </a:pPr>
            <a:r>
              <a:rPr sz="2000" dirty="0">
                <a:latin typeface="맑은 고딕"/>
                <a:cs typeface="맑은 고딕"/>
              </a:rPr>
              <a:t>로그인 화면에서,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로그인된</a:t>
            </a:r>
            <a:r>
              <a:rPr sz="2000" spc="-5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이름을</a:t>
            </a:r>
            <a:r>
              <a:rPr sz="2000" spc="-5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누르면 </a:t>
            </a:r>
            <a:r>
              <a:rPr sz="2000" spc="-69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그림과 같은 메뉴가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나타납니다.</a:t>
            </a: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200" dirty="0">
              <a:latin typeface="맑은 고딕"/>
              <a:cs typeface="맑은 고딕"/>
            </a:endParaRPr>
          </a:p>
          <a:p>
            <a:pPr marL="12700">
              <a:lnSpc>
                <a:spcPct val="100000"/>
              </a:lnSpc>
            </a:pPr>
            <a:endParaRPr lang="en-US" sz="2000" dirty="0">
              <a:latin typeface="맑은 고딕"/>
              <a:cs typeface="맑은 고딕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맑은 고딕"/>
                <a:cs typeface="맑은 고딕"/>
              </a:rPr>
              <a:t>‘수요조사</a:t>
            </a:r>
            <a:r>
              <a:rPr sz="2000" spc="-5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관리’를</a:t>
            </a:r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2000" dirty="0">
                <a:latin typeface="맑은 고딕"/>
                <a:cs typeface="맑은 고딕"/>
              </a:rPr>
              <a:t>클릭합니다.</a:t>
            </a:r>
          </a:p>
        </p:txBody>
      </p:sp>
      <p:grpSp>
        <p:nvGrpSpPr>
          <p:cNvPr id="14" name="object 14"/>
          <p:cNvGrpSpPr/>
          <p:nvPr/>
        </p:nvGrpSpPr>
        <p:grpSpPr>
          <a:xfrm>
            <a:off x="8299704" y="1429486"/>
            <a:ext cx="273050" cy="250190"/>
            <a:chOff x="8299704" y="1429486"/>
            <a:chExt cx="273050" cy="250190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8299704" y="3592285"/>
            <a:ext cx="273050" cy="250190"/>
            <a:chOff x="8299704" y="3410686"/>
            <a:chExt cx="273050" cy="250190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99704" y="3410686"/>
              <a:ext cx="272745" cy="24996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25612" y="3436620"/>
              <a:ext cx="170688" cy="147827"/>
            </a:xfrm>
            <a:prstGeom prst="rect">
              <a:avLst/>
            </a:prstGeom>
          </p:spPr>
        </p:pic>
      </p:grpSp>
      <p:pic>
        <p:nvPicPr>
          <p:cNvPr id="22" name="그림 21">
            <a:extLst>
              <a:ext uri="{FF2B5EF4-FFF2-40B4-BE49-F238E27FC236}">
                <a16:creationId xmlns:a16="http://schemas.microsoft.com/office/drawing/2014/main" id="{F696A232-70BE-8EB0-DD5C-3E67F08500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" y="1228612"/>
            <a:ext cx="7534156" cy="5470223"/>
          </a:xfrm>
          <a:prstGeom prst="rect">
            <a:avLst/>
          </a:prstGeom>
        </p:spPr>
      </p:pic>
      <p:sp>
        <p:nvSpPr>
          <p:cNvPr id="23" name="직사각형 22">
            <a:extLst>
              <a:ext uri="{FF2B5EF4-FFF2-40B4-BE49-F238E27FC236}">
                <a16:creationId xmlns:a16="http://schemas.microsoft.com/office/drawing/2014/main" id="{7E904C6B-FEE7-C5DB-4CB3-EA4AE9528ADE}"/>
              </a:ext>
            </a:extLst>
          </p:cNvPr>
          <p:cNvSpPr/>
          <p:nvPr/>
        </p:nvSpPr>
        <p:spPr>
          <a:xfrm>
            <a:off x="6625013" y="1285154"/>
            <a:ext cx="1167384" cy="25629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1CA72EA4-97EF-094B-6C7C-E2D1161EBE65}"/>
              </a:ext>
            </a:extLst>
          </p:cNvPr>
          <p:cNvSpPr/>
          <p:nvPr/>
        </p:nvSpPr>
        <p:spPr>
          <a:xfrm>
            <a:off x="6754556" y="2360321"/>
            <a:ext cx="868680" cy="3047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spc="-5" dirty="0">
                <a:solidFill>
                  <a:srgbClr val="FFD966"/>
                </a:solidFill>
                <a:latin typeface="맑은 고딕"/>
                <a:cs typeface="맑은 고딕"/>
              </a:rPr>
              <a:t>03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58695" y="88392"/>
            <a:ext cx="3420745" cy="999490"/>
            <a:chOff x="1758695" y="88392"/>
            <a:chExt cx="3420745" cy="9994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8695" y="88392"/>
              <a:ext cx="2378202" cy="99898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91127" y="88392"/>
              <a:ext cx="1488186" cy="998981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046223" y="203707"/>
            <a:ext cx="284861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수요조사</a:t>
            </a:r>
            <a:r>
              <a:rPr sz="3500" b="1" spc="-10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관리</a:t>
            </a:r>
            <a:endParaRPr sz="3500">
              <a:latin typeface="맑은 고딕"/>
              <a:cs typeface="맑은 고딕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14409" y="1238859"/>
            <a:ext cx="1503680" cy="827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1500"/>
              </a:lnSpc>
              <a:spcBef>
                <a:spcPts val="100"/>
              </a:spcBef>
            </a:pPr>
            <a:r>
              <a:rPr sz="2000" dirty="0">
                <a:latin typeface="맑은 고딕"/>
                <a:cs typeface="맑은 고딕"/>
              </a:rPr>
              <a:t>‘신규</a:t>
            </a:r>
            <a:r>
              <a:rPr sz="2000" spc="-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생성‘을 </a:t>
            </a:r>
            <a:r>
              <a:rPr sz="2000" spc="-69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클릭합니다.</a:t>
            </a:r>
            <a:endParaRPr sz="2000">
              <a:latin typeface="맑은 고딕"/>
              <a:cs typeface="맑은 고딕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299704" y="1429486"/>
            <a:ext cx="273050" cy="250190"/>
            <a:chOff x="8299704" y="1429486"/>
            <a:chExt cx="273050" cy="25019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pic>
        <p:nvPicPr>
          <p:cNvPr id="14" name="그림 13">
            <a:extLst>
              <a:ext uri="{FF2B5EF4-FFF2-40B4-BE49-F238E27FC236}">
                <a16:creationId xmlns:a16="http://schemas.microsoft.com/office/drawing/2014/main" id="{E13D04C7-B267-4E7E-C04B-AA5BCD4D72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424" y="1236467"/>
            <a:ext cx="7995976" cy="5417826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DACA363E-D6B0-9F05-E983-A374281EC316}"/>
              </a:ext>
            </a:extLst>
          </p:cNvPr>
          <p:cNvSpPr/>
          <p:nvPr/>
        </p:nvSpPr>
        <p:spPr>
          <a:xfrm>
            <a:off x="7239000" y="4572000"/>
            <a:ext cx="86868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03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58695" y="88392"/>
            <a:ext cx="3420745" cy="999490"/>
            <a:chOff x="1758695" y="88392"/>
            <a:chExt cx="3420745" cy="9994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8695" y="88392"/>
              <a:ext cx="2378202" cy="99898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91127" y="88392"/>
              <a:ext cx="1488186" cy="998981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046223" y="203707"/>
            <a:ext cx="284861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수요조사</a:t>
            </a:r>
            <a:r>
              <a:rPr sz="3500" b="1" spc="-10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관리</a:t>
            </a:r>
            <a:endParaRPr sz="3500">
              <a:latin typeface="맑은 고딕"/>
              <a:cs typeface="맑은 고딕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14409" y="1238859"/>
            <a:ext cx="2490470" cy="163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1500"/>
              </a:lnSpc>
              <a:spcBef>
                <a:spcPts val="100"/>
              </a:spcBef>
            </a:pPr>
            <a:r>
              <a:rPr sz="2000" dirty="0">
                <a:latin typeface="맑은 고딕"/>
                <a:cs typeface="맑은 고딕"/>
              </a:rPr>
              <a:t>적절한</a:t>
            </a:r>
            <a:r>
              <a:rPr sz="2000" spc="-5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수요조사</a:t>
            </a:r>
            <a:r>
              <a:rPr sz="2000" spc="-5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명과 </a:t>
            </a:r>
            <a:r>
              <a:rPr sz="2000" spc="-6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수요조사</a:t>
            </a:r>
            <a:r>
              <a:rPr sz="2000" spc="-3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기간,</a:t>
            </a:r>
            <a:endParaRPr sz="2000">
              <a:latin typeface="맑은 고딕"/>
              <a:cs typeface="맑은 고딕"/>
            </a:endParaRPr>
          </a:p>
          <a:p>
            <a:pPr marL="12700" marR="599440">
              <a:lnSpc>
                <a:spcPts val="3170"/>
              </a:lnSpc>
              <a:spcBef>
                <a:spcPts val="85"/>
              </a:spcBef>
            </a:pPr>
            <a:r>
              <a:rPr sz="2000" dirty="0">
                <a:latin typeface="맑은 고딕"/>
                <a:cs typeface="맑은 고딕"/>
              </a:rPr>
              <a:t>집계</a:t>
            </a:r>
            <a:r>
              <a:rPr sz="2000" spc="-8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노출방법을 </a:t>
            </a:r>
            <a:r>
              <a:rPr sz="2000" spc="-68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선택합니다.</a:t>
            </a:r>
            <a:endParaRPr sz="2000">
              <a:latin typeface="맑은 고딕"/>
              <a:cs typeface="맑은 고딕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341359" y="1371600"/>
            <a:ext cx="273050" cy="250190"/>
            <a:chOff x="8299704" y="1429486"/>
            <a:chExt cx="273050" cy="25019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8496300" y="3637788"/>
            <a:ext cx="2940050" cy="2771140"/>
          </a:xfrm>
          <a:prstGeom prst="rect">
            <a:avLst/>
          </a:prstGeom>
          <a:solidFill>
            <a:srgbClr val="C5DFB4"/>
          </a:solidFill>
        </p:spPr>
        <p:txBody>
          <a:bodyPr vert="horz" wrap="square" lIns="0" tIns="21590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700"/>
              </a:spcBef>
            </a:pPr>
            <a:r>
              <a:rPr sz="1700" dirty="0">
                <a:latin typeface="맑은 고딕"/>
                <a:cs typeface="맑은 고딕"/>
              </a:rPr>
              <a:t>수요조사</a:t>
            </a:r>
            <a:r>
              <a:rPr sz="1700" spc="-3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집계</a:t>
            </a:r>
            <a:r>
              <a:rPr sz="1700" spc="-2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노출</a:t>
            </a:r>
            <a:r>
              <a:rPr sz="1700" spc="-2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방법</a:t>
            </a:r>
            <a:endParaRPr sz="1700">
              <a:latin typeface="맑은 고딕"/>
              <a:cs typeface="맑은 고딕"/>
            </a:endParaRPr>
          </a:p>
          <a:p>
            <a:pPr marL="333375" indent="-165735">
              <a:lnSpc>
                <a:spcPct val="100000"/>
              </a:lnSpc>
              <a:buChar char="-"/>
              <a:tabLst>
                <a:tab pos="334010" algn="l"/>
              </a:tabLst>
            </a:pPr>
            <a:r>
              <a:rPr sz="1700" dirty="0">
                <a:latin typeface="맑은 고딕"/>
                <a:cs typeface="맑은 고딕"/>
              </a:rPr>
              <a:t>표시하지</a:t>
            </a:r>
            <a:r>
              <a:rPr sz="1700" spc="-5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않음</a:t>
            </a:r>
            <a:endParaRPr sz="1700">
              <a:latin typeface="맑은 고딕"/>
              <a:cs typeface="맑은 고딕"/>
            </a:endParaRPr>
          </a:p>
          <a:p>
            <a:pPr marL="333375" indent="-165735">
              <a:lnSpc>
                <a:spcPct val="100000"/>
              </a:lnSpc>
              <a:buChar char="-"/>
              <a:tabLst>
                <a:tab pos="334010" algn="l"/>
              </a:tabLst>
            </a:pPr>
            <a:r>
              <a:rPr sz="1700" dirty="0">
                <a:latin typeface="맑은 고딕"/>
                <a:cs typeface="맑은 고딕"/>
              </a:rPr>
              <a:t>집계만</a:t>
            </a:r>
            <a:r>
              <a:rPr sz="1700" spc="-5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표시</a:t>
            </a:r>
            <a:endParaRPr sz="1700">
              <a:latin typeface="맑은 고딕"/>
              <a:cs typeface="맑은 고딕"/>
            </a:endParaRPr>
          </a:p>
          <a:p>
            <a:pPr marL="333375" indent="-165735">
              <a:lnSpc>
                <a:spcPct val="100000"/>
              </a:lnSpc>
              <a:buChar char="-"/>
              <a:tabLst>
                <a:tab pos="334010" algn="l"/>
              </a:tabLst>
            </a:pPr>
            <a:r>
              <a:rPr sz="1700" dirty="0">
                <a:latin typeface="맑은 고딕"/>
                <a:cs typeface="맑은 고딕"/>
              </a:rPr>
              <a:t>집계+학번</a:t>
            </a:r>
            <a:r>
              <a:rPr sz="1700" spc="-6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표시</a:t>
            </a:r>
            <a:endParaRPr sz="1700">
              <a:latin typeface="맑은 고딕"/>
              <a:cs typeface="맑은 고딕"/>
            </a:endParaRPr>
          </a:p>
          <a:p>
            <a:pPr marL="333375" indent="-165735">
              <a:lnSpc>
                <a:spcPct val="100000"/>
              </a:lnSpc>
              <a:spcBef>
                <a:spcPts val="5"/>
              </a:spcBef>
              <a:buChar char="-"/>
              <a:tabLst>
                <a:tab pos="334010" algn="l"/>
              </a:tabLst>
            </a:pPr>
            <a:r>
              <a:rPr sz="1700" dirty="0">
                <a:latin typeface="맑은 고딕"/>
                <a:cs typeface="맑은 고딕"/>
              </a:rPr>
              <a:t>집계+학번+이름</a:t>
            </a:r>
            <a:r>
              <a:rPr sz="1700" spc="-6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표시</a:t>
            </a:r>
            <a:endParaRPr sz="1700">
              <a:latin typeface="맑은 고딕"/>
              <a:cs typeface="맑은 고딕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00">
              <a:latin typeface="맑은 고딕"/>
              <a:cs typeface="맑은 고딕"/>
            </a:endParaRPr>
          </a:p>
          <a:p>
            <a:pPr marL="92075">
              <a:lnSpc>
                <a:spcPct val="100000"/>
              </a:lnSpc>
            </a:pPr>
            <a:r>
              <a:rPr sz="1700" dirty="0">
                <a:latin typeface="맑은 고딕"/>
                <a:cs typeface="맑은 고딕"/>
              </a:rPr>
              <a:t>일반적인</a:t>
            </a:r>
            <a:r>
              <a:rPr sz="1700" spc="-5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경우,</a:t>
            </a:r>
            <a:endParaRPr sz="1700">
              <a:latin typeface="맑은 고딕"/>
              <a:cs typeface="맑은 고딕"/>
            </a:endParaRPr>
          </a:p>
          <a:p>
            <a:pPr marL="92075">
              <a:lnSpc>
                <a:spcPct val="100000"/>
              </a:lnSpc>
            </a:pPr>
            <a:r>
              <a:rPr sz="1700" dirty="0">
                <a:latin typeface="맑은 고딕"/>
                <a:cs typeface="맑은 고딕"/>
              </a:rPr>
              <a:t>기본값인</a:t>
            </a:r>
            <a:r>
              <a:rPr sz="1700" spc="-3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‘표시하지</a:t>
            </a:r>
            <a:r>
              <a:rPr sz="1700" spc="-4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않음’을</a:t>
            </a:r>
            <a:endParaRPr sz="1700">
              <a:latin typeface="맑은 고딕"/>
              <a:cs typeface="맑은 고딕"/>
            </a:endParaRPr>
          </a:p>
          <a:p>
            <a:pPr marL="92075">
              <a:lnSpc>
                <a:spcPct val="100000"/>
              </a:lnSpc>
            </a:pPr>
            <a:r>
              <a:rPr sz="1700" dirty="0">
                <a:latin typeface="맑은 고딕"/>
                <a:cs typeface="맑은 고딕"/>
              </a:rPr>
              <a:t>선택하여</a:t>
            </a:r>
            <a:r>
              <a:rPr sz="1700" spc="-6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사용합니다.</a:t>
            </a:r>
            <a:endParaRPr sz="1700">
              <a:latin typeface="맑은 고딕"/>
              <a:cs typeface="맑은 고딕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2D911681-5F0F-C53B-B5A3-0F20C68A83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555" y="1148480"/>
            <a:ext cx="8070000" cy="5620341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4A88DD40-358F-DF19-3930-835DB797170F}"/>
              </a:ext>
            </a:extLst>
          </p:cNvPr>
          <p:cNvSpPr/>
          <p:nvPr/>
        </p:nvSpPr>
        <p:spPr>
          <a:xfrm>
            <a:off x="259774" y="3637788"/>
            <a:ext cx="7817425" cy="16200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03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758695" y="88392"/>
            <a:ext cx="3420745" cy="999490"/>
            <a:chOff x="1758695" y="88392"/>
            <a:chExt cx="3420745" cy="99949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8695" y="88392"/>
              <a:ext cx="2378202" cy="99898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91127" y="88392"/>
              <a:ext cx="1488186" cy="998981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046223" y="203707"/>
            <a:ext cx="284861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수요조사</a:t>
            </a:r>
            <a:r>
              <a:rPr sz="3500" b="1" spc="-10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관리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8299704" y="1429486"/>
            <a:ext cx="273050" cy="250190"/>
            <a:chOff x="8299704" y="1429486"/>
            <a:chExt cx="273050" cy="25019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8299704" y="2436850"/>
            <a:ext cx="273050" cy="250190"/>
            <a:chOff x="8299704" y="2436850"/>
            <a:chExt cx="273050" cy="25019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99704" y="2436850"/>
              <a:ext cx="272745" cy="24996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25612" y="2462784"/>
              <a:ext cx="170688" cy="147827"/>
            </a:xfrm>
            <a:prstGeom prst="rect">
              <a:avLst/>
            </a:prstGeom>
          </p:spPr>
        </p:pic>
      </p:grpSp>
      <p:sp>
        <p:nvSpPr>
          <p:cNvPr id="15" name="object 15"/>
          <p:cNvSpPr/>
          <p:nvPr/>
        </p:nvSpPr>
        <p:spPr>
          <a:xfrm>
            <a:off x="8610600" y="4251959"/>
            <a:ext cx="2940050" cy="2606040"/>
          </a:xfrm>
          <a:custGeom>
            <a:avLst/>
            <a:gdLst/>
            <a:ahLst/>
            <a:cxnLst/>
            <a:rect l="l" t="t" r="r" b="b"/>
            <a:pathLst>
              <a:path w="2940050" h="2606040">
                <a:moveTo>
                  <a:pt x="2939796" y="0"/>
                </a:moveTo>
                <a:lnTo>
                  <a:pt x="0" y="0"/>
                </a:lnTo>
                <a:lnTo>
                  <a:pt x="0" y="2606040"/>
                </a:lnTo>
                <a:lnTo>
                  <a:pt x="2939796" y="2606040"/>
                </a:lnTo>
                <a:lnTo>
                  <a:pt x="2939796" y="0"/>
                </a:lnTo>
                <a:close/>
              </a:path>
            </a:pathLst>
          </a:custGeom>
          <a:solidFill>
            <a:srgbClr val="C5DF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614409" y="1238859"/>
            <a:ext cx="2859405" cy="55933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44170">
              <a:lnSpc>
                <a:spcPct val="131500"/>
              </a:lnSpc>
              <a:spcBef>
                <a:spcPts val="100"/>
              </a:spcBef>
            </a:pPr>
            <a:r>
              <a:rPr sz="2000" dirty="0">
                <a:latin typeface="맑은 고딕"/>
                <a:cs typeface="맑은 고딕"/>
              </a:rPr>
              <a:t>‘교육과정편성표</a:t>
            </a:r>
            <a:r>
              <a:rPr sz="2000" spc="-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선택’ </a:t>
            </a:r>
            <a:r>
              <a:rPr sz="2000" spc="-6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클릭합니다.</a:t>
            </a:r>
          </a:p>
          <a:p>
            <a:pPr marL="12700" marR="255270">
              <a:lnSpc>
                <a:spcPct val="131600"/>
              </a:lnSpc>
              <a:spcBef>
                <a:spcPts val="1620"/>
              </a:spcBef>
            </a:pPr>
            <a:r>
              <a:rPr sz="2000" dirty="0">
                <a:latin typeface="맑은 고딕"/>
                <a:cs typeface="맑은 고딕"/>
              </a:rPr>
              <a:t>수요조사를 진행할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교육과정 편성표를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찾아 클릭하고,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‘수요조사</a:t>
            </a:r>
            <a:r>
              <a:rPr sz="2000" spc="-5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대상</a:t>
            </a:r>
            <a:r>
              <a:rPr sz="2000" spc="-4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반영‘을 </a:t>
            </a:r>
            <a:r>
              <a:rPr sz="2000" spc="-68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클릭합니다.</a:t>
            </a:r>
          </a:p>
          <a:p>
            <a:pPr marL="88900">
              <a:lnSpc>
                <a:spcPts val="1970"/>
              </a:lnSpc>
            </a:pPr>
            <a:r>
              <a:rPr sz="1700" dirty="0">
                <a:latin typeface="맑은 고딕"/>
                <a:cs typeface="맑은 고딕"/>
              </a:rPr>
              <a:t>수요조사를</a:t>
            </a:r>
            <a:r>
              <a:rPr sz="1700" spc="-4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진행할</a:t>
            </a:r>
            <a:r>
              <a:rPr sz="1700" spc="-3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때는</a:t>
            </a:r>
          </a:p>
          <a:p>
            <a:pPr marL="88900" marR="665480">
              <a:lnSpc>
                <a:spcPct val="100000"/>
              </a:lnSpc>
            </a:pPr>
            <a:r>
              <a:rPr sz="1700" dirty="0">
                <a:latin typeface="맑은 고딕"/>
                <a:cs typeface="맑은 고딕"/>
              </a:rPr>
              <a:t>해당</a:t>
            </a:r>
            <a:r>
              <a:rPr sz="1700" spc="-4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학년도</a:t>
            </a:r>
            <a:r>
              <a:rPr sz="1700" spc="-4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입학생의 </a:t>
            </a:r>
            <a:r>
              <a:rPr sz="1700" spc="-59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교육과정 편성표를 </a:t>
            </a:r>
            <a:r>
              <a:rPr sz="1700" spc="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불러오게</a:t>
            </a:r>
            <a:r>
              <a:rPr sz="1700" spc="-3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됩니다.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100" dirty="0">
              <a:latin typeface="맑은 고딕"/>
              <a:cs typeface="맑은 고딕"/>
            </a:endParaRPr>
          </a:p>
          <a:p>
            <a:pPr marL="88900" marR="172720">
              <a:lnSpc>
                <a:spcPct val="100000"/>
              </a:lnSpc>
            </a:pPr>
            <a:r>
              <a:rPr sz="1700" spc="-5" dirty="0">
                <a:latin typeface="맑은 고딕"/>
                <a:cs typeface="맑은 고딕"/>
              </a:rPr>
              <a:t>202</a:t>
            </a:r>
            <a:r>
              <a:rPr lang="en-US" sz="1700" spc="-5" dirty="0">
                <a:latin typeface="맑은 고딕"/>
                <a:cs typeface="맑은 고딕"/>
              </a:rPr>
              <a:t>1</a:t>
            </a:r>
            <a:r>
              <a:rPr sz="1700" spc="-5" dirty="0">
                <a:latin typeface="맑은 고딕"/>
                <a:cs typeface="맑은 고딕"/>
              </a:rPr>
              <a:t>년도</a:t>
            </a:r>
            <a:r>
              <a:rPr sz="1700" spc="10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입학생의</a:t>
            </a:r>
            <a:r>
              <a:rPr sz="1700" spc="9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경우 </a:t>
            </a:r>
            <a:r>
              <a:rPr sz="1700" spc="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현</a:t>
            </a:r>
            <a:r>
              <a:rPr sz="1700" spc="-3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고2(고3</a:t>
            </a:r>
            <a:r>
              <a:rPr sz="1700" spc="-3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선택과목</a:t>
            </a:r>
            <a:r>
              <a:rPr sz="1700" spc="-3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조사), </a:t>
            </a:r>
            <a:r>
              <a:rPr sz="1700" spc="-585" dirty="0">
                <a:latin typeface="맑은 고딕"/>
                <a:cs typeface="맑은 고딕"/>
              </a:rPr>
              <a:t> </a:t>
            </a:r>
            <a:r>
              <a:rPr sz="1700" spc="-5" dirty="0">
                <a:latin typeface="맑은 고딕"/>
                <a:cs typeface="맑은 고딕"/>
              </a:rPr>
              <a:t>202</a:t>
            </a:r>
            <a:r>
              <a:rPr lang="en-US" sz="1700" spc="-5" dirty="0">
                <a:latin typeface="맑은 고딕"/>
                <a:cs typeface="맑은 고딕"/>
              </a:rPr>
              <a:t>2</a:t>
            </a:r>
            <a:r>
              <a:rPr sz="1700" spc="-5" dirty="0">
                <a:latin typeface="맑은 고딕"/>
                <a:cs typeface="맑은 고딕"/>
              </a:rPr>
              <a:t>년도</a:t>
            </a:r>
            <a:r>
              <a:rPr sz="1700" spc="-1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입학생의</a:t>
            </a:r>
            <a:r>
              <a:rPr sz="1700" spc="-2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경우</a:t>
            </a:r>
          </a:p>
          <a:p>
            <a:pPr marL="88900">
              <a:lnSpc>
                <a:spcPct val="100000"/>
              </a:lnSpc>
            </a:pPr>
            <a:r>
              <a:rPr sz="1700" spc="5" dirty="0">
                <a:latin typeface="맑은 고딕"/>
                <a:cs typeface="맑은 고딕"/>
              </a:rPr>
              <a:t>현</a:t>
            </a:r>
            <a:r>
              <a:rPr sz="1700" spc="-2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고1(고2</a:t>
            </a:r>
            <a:r>
              <a:rPr sz="1700" spc="-4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선택과목</a:t>
            </a:r>
            <a:r>
              <a:rPr sz="1700" spc="-35" dirty="0">
                <a:latin typeface="맑은 고딕"/>
                <a:cs typeface="맑은 고딕"/>
              </a:rPr>
              <a:t> </a:t>
            </a:r>
            <a:r>
              <a:rPr sz="1700" spc="-5" dirty="0">
                <a:latin typeface="맑은 고딕"/>
                <a:cs typeface="맑은 고딕"/>
              </a:rPr>
              <a:t>조사)를</a:t>
            </a:r>
            <a:endParaRPr sz="1700" dirty="0">
              <a:latin typeface="맑은 고딕"/>
              <a:cs typeface="맑은 고딕"/>
            </a:endParaRPr>
          </a:p>
          <a:p>
            <a:pPr marL="88900">
              <a:lnSpc>
                <a:spcPct val="100000"/>
              </a:lnSpc>
            </a:pPr>
            <a:r>
              <a:rPr sz="1700" dirty="0">
                <a:latin typeface="맑은 고딕"/>
                <a:cs typeface="맑은 고딕"/>
              </a:rPr>
              <a:t>선택합니다.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0AB66D93-3426-567D-E5C8-58F9D99B86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599" y="1244357"/>
            <a:ext cx="7994269" cy="5409935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44C4E5C0-2F56-80B1-9BD5-283F318BC074}"/>
              </a:ext>
            </a:extLst>
          </p:cNvPr>
          <p:cNvSpPr/>
          <p:nvPr/>
        </p:nvSpPr>
        <p:spPr>
          <a:xfrm>
            <a:off x="6858000" y="5156443"/>
            <a:ext cx="1364868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0397FED2-E4D2-E602-61E4-6B5E52AF458F}"/>
              </a:ext>
            </a:extLst>
          </p:cNvPr>
          <p:cNvSpPr/>
          <p:nvPr/>
        </p:nvSpPr>
        <p:spPr>
          <a:xfrm>
            <a:off x="2438400" y="1325866"/>
            <a:ext cx="3657600" cy="14935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03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58695" y="88392"/>
            <a:ext cx="3420745" cy="999490"/>
            <a:chOff x="1758695" y="88392"/>
            <a:chExt cx="3420745" cy="9994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8695" y="88392"/>
              <a:ext cx="2378202" cy="99898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91127" y="88392"/>
              <a:ext cx="1488186" cy="998981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046223" y="203707"/>
            <a:ext cx="284861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수요조사</a:t>
            </a:r>
            <a:r>
              <a:rPr sz="3500" b="1" spc="-10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관리</a:t>
            </a:r>
            <a:endParaRPr sz="3500">
              <a:latin typeface="맑은 고딕"/>
              <a:cs typeface="맑은 고딕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14409" y="1238859"/>
            <a:ext cx="2745740" cy="15915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1600"/>
              </a:lnSpc>
              <a:spcBef>
                <a:spcPts val="95"/>
              </a:spcBef>
            </a:pPr>
            <a:r>
              <a:rPr sz="2000" dirty="0">
                <a:latin typeface="맑은 고딕"/>
                <a:cs typeface="맑은 고딕"/>
              </a:rPr>
              <a:t>이와</a:t>
            </a:r>
            <a:r>
              <a:rPr sz="2000" spc="-5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같이</a:t>
            </a:r>
            <a:r>
              <a:rPr sz="2000" spc="-5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선택과목들의 </a:t>
            </a:r>
            <a:r>
              <a:rPr sz="2000" spc="-6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목록이</a:t>
            </a:r>
            <a:r>
              <a:rPr sz="2000" spc="70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나타나면, </a:t>
            </a:r>
            <a:r>
              <a:rPr lang="ko-KR" altLang="en-US" sz="2000" dirty="0">
                <a:latin typeface="맑은 고딕"/>
                <a:cs typeface="맑은 고딕"/>
              </a:rPr>
              <a:t>수요조사 하고 싶은 과목에 체크를 합니다</a:t>
            </a:r>
            <a:r>
              <a:rPr lang="en-US" altLang="ko-KR" sz="2000" dirty="0">
                <a:latin typeface="맑은 고딕"/>
                <a:cs typeface="맑은 고딕"/>
              </a:rPr>
              <a:t>.</a:t>
            </a:r>
            <a:endParaRPr sz="2000" dirty="0">
              <a:latin typeface="맑은 고딕"/>
              <a:cs typeface="맑은 고딕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299704" y="1429486"/>
            <a:ext cx="273050" cy="250190"/>
            <a:chOff x="8299704" y="1429486"/>
            <a:chExt cx="273050" cy="25019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8552688" y="3459479"/>
            <a:ext cx="2941320" cy="3159198"/>
          </a:xfrm>
          <a:prstGeom prst="rect">
            <a:avLst/>
          </a:prstGeom>
          <a:solidFill>
            <a:srgbClr val="C5DFB4"/>
          </a:solidFill>
        </p:spPr>
        <p:txBody>
          <a:bodyPr vert="horz" wrap="square" lIns="0" tIns="11112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875"/>
              </a:spcBef>
            </a:pPr>
            <a:r>
              <a:rPr sz="1700" dirty="0">
                <a:latin typeface="맑은 고딕"/>
                <a:cs typeface="맑은 고딕"/>
              </a:rPr>
              <a:t>수정</a:t>
            </a:r>
            <a:r>
              <a:rPr sz="1700" spc="-3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사항이</a:t>
            </a:r>
            <a:r>
              <a:rPr sz="1700" spc="-3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있을</a:t>
            </a:r>
            <a:r>
              <a:rPr sz="1700" spc="-1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때는</a:t>
            </a:r>
          </a:p>
          <a:p>
            <a:pPr marL="92710" marR="111760">
              <a:lnSpc>
                <a:spcPct val="100000"/>
              </a:lnSpc>
            </a:pPr>
            <a:r>
              <a:rPr sz="1700" dirty="0">
                <a:latin typeface="맑은 고딕"/>
                <a:cs typeface="맑은 고딕"/>
              </a:rPr>
              <a:t>이</a:t>
            </a:r>
            <a:r>
              <a:rPr sz="1700" spc="-1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화면에서</a:t>
            </a:r>
            <a:r>
              <a:rPr sz="1700" spc="-3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작업할</a:t>
            </a:r>
            <a:r>
              <a:rPr sz="1700" spc="-2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수</a:t>
            </a:r>
            <a:r>
              <a:rPr sz="1700" spc="-1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없고, </a:t>
            </a:r>
            <a:r>
              <a:rPr sz="1700" spc="-58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수정이</a:t>
            </a:r>
            <a:r>
              <a:rPr sz="1700" spc="-2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필요한</a:t>
            </a:r>
            <a:r>
              <a:rPr sz="1700" spc="-1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경우</a:t>
            </a:r>
          </a:p>
          <a:p>
            <a:pPr marL="92710">
              <a:lnSpc>
                <a:spcPct val="100000"/>
              </a:lnSpc>
            </a:pPr>
            <a:r>
              <a:rPr sz="1700" dirty="0">
                <a:latin typeface="맑은 고딕"/>
                <a:cs typeface="맑은 고딕"/>
              </a:rPr>
              <a:t>교육과정</a:t>
            </a:r>
            <a:r>
              <a:rPr sz="1700" spc="-3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편성표에</a:t>
            </a:r>
            <a:r>
              <a:rPr sz="1700" spc="-4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들어가</a:t>
            </a:r>
          </a:p>
          <a:p>
            <a:pPr marL="92710">
              <a:lnSpc>
                <a:spcPct val="100000"/>
              </a:lnSpc>
            </a:pPr>
            <a:r>
              <a:rPr sz="1700" dirty="0">
                <a:latin typeface="맑은 고딕"/>
                <a:cs typeface="맑은 고딕"/>
              </a:rPr>
              <a:t>수정을</a:t>
            </a:r>
            <a:r>
              <a:rPr sz="1700" spc="-4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하여야</a:t>
            </a:r>
            <a:r>
              <a:rPr sz="1700" spc="-4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합니다.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00" dirty="0">
              <a:latin typeface="맑은 고딕"/>
              <a:cs typeface="맑은 고딕"/>
            </a:endParaRPr>
          </a:p>
          <a:p>
            <a:pPr marL="92710" marR="69215" algn="just">
              <a:lnSpc>
                <a:spcPct val="100000"/>
              </a:lnSpc>
            </a:pPr>
            <a:r>
              <a:rPr lang="en-US" sz="1700" dirty="0">
                <a:latin typeface="맑은 고딕"/>
                <a:cs typeface="맑은 고딕"/>
              </a:rPr>
              <a:t>1</a:t>
            </a:r>
            <a:r>
              <a:rPr sz="1700" dirty="0">
                <a:latin typeface="맑은 고딕"/>
                <a:cs typeface="맑은 고딕"/>
              </a:rPr>
              <a:t>학년</a:t>
            </a:r>
            <a:r>
              <a:rPr sz="1700" spc="-20" dirty="0">
                <a:latin typeface="맑은 고딕"/>
                <a:cs typeface="맑은 고딕"/>
              </a:rPr>
              <a:t> </a:t>
            </a:r>
            <a:r>
              <a:rPr sz="1700" spc="-5" dirty="0">
                <a:latin typeface="맑은 고딕"/>
                <a:cs typeface="맑은 고딕"/>
              </a:rPr>
              <a:t>선택과목을</a:t>
            </a:r>
            <a:r>
              <a:rPr sz="1700" spc="-2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조사할</a:t>
            </a:r>
            <a:r>
              <a:rPr sz="1700" spc="-3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때, </a:t>
            </a:r>
            <a:r>
              <a:rPr sz="1700" spc="-585" dirty="0">
                <a:latin typeface="맑은 고딕"/>
                <a:cs typeface="맑은 고딕"/>
              </a:rPr>
              <a:t> </a:t>
            </a:r>
            <a:r>
              <a:rPr sz="1700" dirty="0" err="1">
                <a:latin typeface="맑은 고딕"/>
                <a:cs typeface="맑은 고딕"/>
              </a:rPr>
              <a:t>교육과정의</a:t>
            </a:r>
            <a:r>
              <a:rPr sz="1700" dirty="0">
                <a:latin typeface="맑은 고딕"/>
                <a:cs typeface="맑은 고딕"/>
              </a:rPr>
              <a:t> </a:t>
            </a:r>
            <a:r>
              <a:rPr lang="en-US" sz="1700" dirty="0">
                <a:latin typeface="맑은 고딕"/>
                <a:cs typeface="맑은 고딕"/>
              </a:rPr>
              <a:t>1,</a:t>
            </a:r>
            <a:r>
              <a:rPr sz="1700" dirty="0">
                <a:latin typeface="맑은 고딕"/>
                <a:cs typeface="맑은 고딕"/>
              </a:rPr>
              <a:t>2</a:t>
            </a:r>
            <a:r>
              <a:rPr lang="en-US" sz="1700" dirty="0">
                <a:latin typeface="맑은 고딕"/>
                <a:cs typeface="맑은 고딕"/>
              </a:rPr>
              <a:t>,</a:t>
            </a:r>
            <a:r>
              <a:rPr sz="1700" dirty="0">
                <a:latin typeface="맑은 고딕"/>
                <a:cs typeface="맑은 고딕"/>
              </a:rPr>
              <a:t>3학년</a:t>
            </a:r>
            <a:r>
              <a:rPr sz="1700" spc="-30" dirty="0">
                <a:latin typeface="맑은 고딕"/>
                <a:cs typeface="맑은 고딕"/>
              </a:rPr>
              <a:t> </a:t>
            </a:r>
            <a:r>
              <a:rPr sz="1700" dirty="0" err="1">
                <a:latin typeface="맑은 고딕"/>
                <a:cs typeface="맑은 고딕"/>
              </a:rPr>
              <a:t>선택과목</a:t>
            </a:r>
            <a:r>
              <a:rPr sz="1700" spc="-45" dirty="0">
                <a:latin typeface="맑은 고딕"/>
                <a:cs typeface="맑은 고딕"/>
              </a:rPr>
              <a:t> </a:t>
            </a:r>
            <a:r>
              <a:rPr sz="1700" dirty="0" err="1">
                <a:latin typeface="맑은 고딕"/>
                <a:cs typeface="맑은 고딕"/>
              </a:rPr>
              <a:t>모두를</a:t>
            </a:r>
            <a:r>
              <a:rPr lang="en-US" sz="1700" dirty="0">
                <a:latin typeface="맑은 고딕"/>
                <a:cs typeface="맑은 고딕"/>
              </a:rPr>
              <a:t> </a:t>
            </a:r>
            <a:r>
              <a:rPr sz="1700" dirty="0" err="1">
                <a:latin typeface="맑은 고딕"/>
                <a:cs typeface="맑은 고딕"/>
              </a:rPr>
              <a:t>조사</a:t>
            </a:r>
            <a:r>
              <a:rPr lang="ko-KR" altLang="en-US" sz="1700" dirty="0">
                <a:latin typeface="맑은 고딕"/>
                <a:cs typeface="맑은 고딕"/>
              </a:rPr>
              <a:t>할 수 있습니다</a:t>
            </a:r>
            <a:r>
              <a:rPr sz="1700" dirty="0">
                <a:latin typeface="맑은 고딕"/>
                <a:cs typeface="맑은 고딕"/>
              </a:rPr>
              <a:t>.</a:t>
            </a:r>
            <a:endParaRPr lang="en-US" sz="1700" dirty="0">
              <a:latin typeface="맑은 고딕"/>
              <a:cs typeface="맑은 고딕"/>
            </a:endParaRPr>
          </a:p>
          <a:p>
            <a:pPr marL="92710" marR="69215" algn="just">
              <a:lnSpc>
                <a:spcPct val="100000"/>
              </a:lnSpc>
            </a:pPr>
            <a:r>
              <a:rPr lang="ko-KR" altLang="en-US" sz="1700" dirty="0">
                <a:latin typeface="맑은 고딕"/>
                <a:cs typeface="맑은 고딕"/>
              </a:rPr>
              <a:t>즉</a:t>
            </a:r>
            <a:r>
              <a:rPr lang="en-US" altLang="ko-KR" sz="1700" dirty="0">
                <a:latin typeface="맑은 고딕"/>
                <a:cs typeface="맑은 고딕"/>
              </a:rPr>
              <a:t>, </a:t>
            </a:r>
            <a:r>
              <a:rPr lang="ko-KR" altLang="en-US" sz="1700" dirty="0">
                <a:latin typeface="맑은 고딕"/>
                <a:cs typeface="맑은 고딕"/>
              </a:rPr>
              <a:t>체크된 과목은 모두 수요조사가 가능합니다</a:t>
            </a:r>
            <a:r>
              <a:rPr lang="en-US" altLang="ko-KR" sz="1700" dirty="0">
                <a:latin typeface="맑은 고딕"/>
                <a:cs typeface="맑은 고딕"/>
              </a:rPr>
              <a:t>.</a:t>
            </a:r>
            <a:endParaRPr sz="1700" dirty="0">
              <a:latin typeface="맑은 고딕"/>
              <a:cs typeface="맑은 고딕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79797ED9-47B0-51E8-E0E4-EF1F7DA624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770" y="1202688"/>
            <a:ext cx="7952430" cy="5526991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B60A6EC7-4F27-E462-D848-96490513E945}"/>
              </a:ext>
            </a:extLst>
          </p:cNvPr>
          <p:cNvSpPr/>
          <p:nvPr/>
        </p:nvSpPr>
        <p:spPr>
          <a:xfrm>
            <a:off x="124770" y="3962400"/>
            <a:ext cx="408630" cy="27672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D973206D-93E3-E72B-D919-E7A0B21F7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70" y="1238859"/>
            <a:ext cx="8001449" cy="549081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03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58695" y="88392"/>
            <a:ext cx="3420745" cy="999490"/>
            <a:chOff x="1758695" y="88392"/>
            <a:chExt cx="3420745" cy="99949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58695" y="88392"/>
              <a:ext cx="2378202" cy="99898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91127" y="88392"/>
              <a:ext cx="1488186" cy="998981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046223" y="203707"/>
            <a:ext cx="284861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수요조사</a:t>
            </a:r>
            <a:r>
              <a:rPr sz="3500" b="1" spc="-10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관리</a:t>
            </a:r>
            <a:endParaRPr sz="3500">
              <a:latin typeface="맑은 고딕"/>
              <a:cs typeface="맑은 고딕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06213" y="1378427"/>
            <a:ext cx="3044191" cy="1617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1600"/>
              </a:lnSpc>
              <a:spcBef>
                <a:spcPts val="95"/>
              </a:spcBef>
            </a:pPr>
            <a:r>
              <a:rPr lang="ko-KR" altLang="en-US" sz="2000" dirty="0">
                <a:latin typeface="맑은 고딕"/>
                <a:cs typeface="맑은 고딕"/>
              </a:rPr>
              <a:t>소수</a:t>
            </a:r>
            <a:r>
              <a:rPr lang="en-US" altLang="ko-KR" sz="2000" dirty="0">
                <a:latin typeface="맑은 고딕"/>
                <a:cs typeface="맑은 고딕"/>
              </a:rPr>
              <a:t>, </a:t>
            </a:r>
            <a:r>
              <a:rPr lang="ko-KR" altLang="en-US" sz="2000" dirty="0">
                <a:latin typeface="맑은 고딕"/>
                <a:cs typeface="맑은 고딕"/>
              </a:rPr>
              <a:t>진로</a:t>
            </a:r>
            <a:r>
              <a:rPr lang="en-US" altLang="ko-KR" sz="2000" dirty="0">
                <a:latin typeface="맑은 고딕"/>
                <a:cs typeface="맑은 고딕"/>
              </a:rPr>
              <a:t>, </a:t>
            </a:r>
            <a:r>
              <a:rPr lang="ko-KR" altLang="en-US" sz="2000" dirty="0">
                <a:latin typeface="맑은 고딕"/>
                <a:cs typeface="맑은 고딕"/>
              </a:rPr>
              <a:t>공동</a:t>
            </a:r>
            <a:r>
              <a:rPr lang="en-US" altLang="ko-KR" sz="2000" dirty="0">
                <a:latin typeface="맑은 고딕"/>
                <a:cs typeface="맑은 고딕"/>
              </a:rPr>
              <a:t>O</a:t>
            </a:r>
            <a:r>
              <a:rPr lang="ko-KR" altLang="en-US" sz="2000" dirty="0">
                <a:latin typeface="맑은 고딕"/>
                <a:cs typeface="맑은 고딕"/>
              </a:rPr>
              <a:t>학기</a:t>
            </a:r>
            <a:endParaRPr lang="en-US" altLang="ko-KR" sz="2000" dirty="0">
              <a:latin typeface="맑은 고딕"/>
              <a:cs typeface="맑은 고딕"/>
            </a:endParaRPr>
          </a:p>
          <a:p>
            <a:pPr marL="12700" marR="5080">
              <a:lnSpc>
                <a:spcPct val="131600"/>
              </a:lnSpc>
              <a:spcBef>
                <a:spcPts val="95"/>
              </a:spcBef>
            </a:pPr>
            <a:r>
              <a:rPr lang="ko-KR" altLang="en-US" sz="2000" dirty="0">
                <a:latin typeface="맑은 고딕"/>
                <a:cs typeface="맑은 고딕"/>
              </a:rPr>
              <a:t>수요조사 선택은 </a:t>
            </a:r>
            <a:endParaRPr lang="en-US" altLang="ko-KR" sz="2000" dirty="0">
              <a:latin typeface="맑은 고딕"/>
              <a:cs typeface="맑은 고딕"/>
            </a:endParaRPr>
          </a:p>
          <a:p>
            <a:pPr marL="12700" marR="5080">
              <a:lnSpc>
                <a:spcPct val="131600"/>
              </a:lnSpc>
              <a:spcBef>
                <a:spcPts val="95"/>
              </a:spcBef>
            </a:pPr>
            <a:r>
              <a:rPr lang="en-US" altLang="ko-KR" sz="2000" dirty="0">
                <a:solidFill>
                  <a:srgbClr val="FF0000"/>
                </a:solidFill>
                <a:latin typeface="맑은 고딕"/>
                <a:cs typeface="맑은 고딕"/>
              </a:rPr>
              <a:t>7</a:t>
            </a:r>
            <a:r>
              <a:rPr lang="ko-KR" altLang="en-US" sz="2000" dirty="0">
                <a:solidFill>
                  <a:srgbClr val="FF0000"/>
                </a:solidFill>
                <a:latin typeface="맑은 고딕"/>
                <a:cs typeface="맑은 고딕"/>
              </a:rPr>
              <a:t>월말에 업데이트 예정입니다</a:t>
            </a:r>
            <a:r>
              <a:rPr lang="en-US" altLang="ko-KR" sz="2000" dirty="0">
                <a:solidFill>
                  <a:srgbClr val="FF0000"/>
                </a:solidFill>
                <a:latin typeface="맑은 고딕"/>
                <a:cs typeface="맑은 고딕"/>
              </a:rPr>
              <a:t>.</a:t>
            </a:r>
            <a:endParaRPr sz="2000" dirty="0">
              <a:solidFill>
                <a:srgbClr val="FF0000"/>
              </a:solidFill>
              <a:latin typeface="맑은 고딕"/>
              <a:cs typeface="맑은 고딕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333163" y="1524000"/>
            <a:ext cx="273050" cy="250190"/>
            <a:chOff x="8299704" y="1429486"/>
            <a:chExt cx="273050" cy="25019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60A6EC7-4F27-E462-D848-96490513E945}"/>
              </a:ext>
            </a:extLst>
          </p:cNvPr>
          <p:cNvSpPr/>
          <p:nvPr/>
        </p:nvSpPr>
        <p:spPr>
          <a:xfrm>
            <a:off x="3687984" y="3810000"/>
            <a:ext cx="1036415" cy="29196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06287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03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58695" y="88392"/>
            <a:ext cx="4464685" cy="999490"/>
            <a:chOff x="1758695" y="88392"/>
            <a:chExt cx="4464685" cy="9994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8695" y="88392"/>
              <a:ext cx="2378202" cy="99898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91127" y="88392"/>
              <a:ext cx="1488186" cy="99898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35067" y="88392"/>
              <a:ext cx="1488186" cy="998981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046223" y="203707"/>
            <a:ext cx="389255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수요조사</a:t>
            </a:r>
            <a:r>
              <a:rPr sz="3500" b="1" spc="-7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집계</a:t>
            </a:r>
            <a:r>
              <a:rPr sz="3500" b="1" spc="-5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확인</a:t>
            </a:r>
            <a:endParaRPr sz="3500">
              <a:latin typeface="맑은 고딕"/>
              <a:cs typeface="맑은 고딕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14409" y="1238859"/>
            <a:ext cx="2578735" cy="203136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1700"/>
              </a:lnSpc>
              <a:spcBef>
                <a:spcPts val="95"/>
              </a:spcBef>
            </a:pPr>
            <a:r>
              <a:rPr sz="2000" dirty="0">
                <a:latin typeface="맑은 고딕"/>
                <a:cs typeface="맑은 고딕"/>
              </a:rPr>
              <a:t>학생</a:t>
            </a:r>
            <a:r>
              <a:rPr sz="2000" spc="-3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수요조사</a:t>
            </a:r>
            <a:r>
              <a:rPr sz="2000" spc="-4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종료</a:t>
            </a:r>
            <a:r>
              <a:rPr sz="2000" spc="-4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후 </a:t>
            </a:r>
            <a:r>
              <a:rPr sz="2000" spc="-6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‘수요조사 관리‘에서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엑셀 아이콘을 누르면 </a:t>
            </a:r>
            <a:r>
              <a:rPr sz="2000" spc="-6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집계된</a:t>
            </a:r>
            <a:r>
              <a:rPr sz="2000" spc="-3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내용을</a:t>
            </a:r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2000" dirty="0">
                <a:latin typeface="맑은 고딕"/>
                <a:cs typeface="맑은 고딕"/>
              </a:rPr>
              <a:t>확인할</a:t>
            </a:r>
            <a:r>
              <a:rPr sz="2000" spc="-4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수</a:t>
            </a:r>
            <a:r>
              <a:rPr sz="2000" spc="-3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있습니다.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8299704" y="1429486"/>
            <a:ext cx="273050" cy="250190"/>
            <a:chOff x="8299704" y="1429486"/>
            <a:chExt cx="273050" cy="250190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8552688" y="3459479"/>
            <a:ext cx="2941320" cy="3077210"/>
          </a:xfrm>
          <a:prstGeom prst="rect">
            <a:avLst/>
          </a:prstGeom>
          <a:solidFill>
            <a:srgbClr val="C5DFB4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500">
              <a:latin typeface="Times New Roman"/>
              <a:cs typeface="Times New Roman"/>
            </a:endParaRPr>
          </a:p>
          <a:p>
            <a:pPr marL="92710">
              <a:lnSpc>
                <a:spcPct val="100000"/>
              </a:lnSpc>
            </a:pPr>
            <a:r>
              <a:rPr sz="1700" dirty="0">
                <a:latin typeface="맑은 고딕"/>
                <a:cs typeface="맑은 고딕"/>
              </a:rPr>
              <a:t>수요조사</a:t>
            </a:r>
            <a:r>
              <a:rPr sz="1700" spc="-3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집계를</a:t>
            </a:r>
            <a:r>
              <a:rPr sz="1700" spc="-3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위해서는,</a:t>
            </a:r>
            <a:endParaRPr sz="1700">
              <a:latin typeface="맑은 고딕"/>
              <a:cs typeface="맑은 고딕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00">
              <a:latin typeface="맑은 고딕"/>
              <a:cs typeface="맑은 고딕"/>
            </a:endParaRPr>
          </a:p>
          <a:p>
            <a:pPr marL="168910">
              <a:lnSpc>
                <a:spcPct val="100000"/>
              </a:lnSpc>
            </a:pPr>
            <a:r>
              <a:rPr sz="1700" dirty="0">
                <a:latin typeface="맑은 고딕"/>
                <a:cs typeface="맑은 고딕"/>
              </a:rPr>
              <a:t>4.</a:t>
            </a:r>
            <a:r>
              <a:rPr sz="1700" spc="-2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학생</a:t>
            </a:r>
            <a:r>
              <a:rPr sz="1700" spc="-15" dirty="0">
                <a:latin typeface="맑은 고딕"/>
                <a:cs typeface="맑은 고딕"/>
              </a:rPr>
              <a:t> </a:t>
            </a:r>
            <a:r>
              <a:rPr sz="1700" spc="-5" dirty="0">
                <a:latin typeface="맑은 고딕"/>
                <a:cs typeface="맑은 고딕"/>
              </a:rPr>
              <a:t>관리(개별/일괄등록)</a:t>
            </a:r>
            <a:endParaRPr sz="1700">
              <a:latin typeface="맑은 고딕"/>
              <a:cs typeface="맑은 고딕"/>
            </a:endParaRPr>
          </a:p>
          <a:p>
            <a:pPr marL="245110">
              <a:lnSpc>
                <a:spcPct val="100000"/>
              </a:lnSpc>
            </a:pPr>
            <a:r>
              <a:rPr sz="1700" dirty="0">
                <a:latin typeface="맑은 고딕"/>
                <a:cs typeface="맑은 고딕"/>
              </a:rPr>
              <a:t>-</a:t>
            </a:r>
            <a:r>
              <a:rPr sz="1700" spc="-2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학생</a:t>
            </a:r>
            <a:r>
              <a:rPr sz="1700" spc="-2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아이디</a:t>
            </a:r>
            <a:r>
              <a:rPr sz="1700" spc="-3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생성,</a:t>
            </a:r>
            <a:endParaRPr sz="1700">
              <a:latin typeface="맑은 고딕"/>
              <a:cs typeface="맑은 고딕"/>
            </a:endParaRPr>
          </a:p>
          <a:p>
            <a:pPr marL="168910">
              <a:lnSpc>
                <a:spcPct val="100000"/>
              </a:lnSpc>
            </a:pPr>
            <a:r>
              <a:rPr sz="1700" dirty="0">
                <a:latin typeface="맑은 고딕"/>
                <a:cs typeface="맑은 고딕"/>
              </a:rPr>
              <a:t>6.</a:t>
            </a:r>
            <a:r>
              <a:rPr sz="1700" spc="-2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학생</a:t>
            </a:r>
            <a:r>
              <a:rPr sz="1700" spc="-1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수요조사</a:t>
            </a:r>
            <a:r>
              <a:rPr sz="1700" spc="-4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실시</a:t>
            </a:r>
            <a:endParaRPr sz="1700">
              <a:latin typeface="맑은 고딕"/>
              <a:cs typeface="맑은 고딕"/>
            </a:endParaRPr>
          </a:p>
          <a:p>
            <a:pPr marL="397510" marR="207645" indent="-152400">
              <a:lnSpc>
                <a:spcPct val="100000"/>
              </a:lnSpc>
            </a:pPr>
            <a:r>
              <a:rPr sz="1700" dirty="0">
                <a:latin typeface="맑은 고딕"/>
                <a:cs typeface="맑은 고딕"/>
              </a:rPr>
              <a:t>-</a:t>
            </a:r>
            <a:r>
              <a:rPr sz="1700" spc="-2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학생의</a:t>
            </a:r>
            <a:r>
              <a:rPr sz="1700" spc="-3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직접</a:t>
            </a:r>
            <a:r>
              <a:rPr sz="1700" spc="-2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로그인하여 </a:t>
            </a:r>
            <a:r>
              <a:rPr sz="1700" spc="-58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수강</a:t>
            </a:r>
            <a:r>
              <a:rPr sz="1700" spc="-2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과목을</a:t>
            </a:r>
            <a:r>
              <a:rPr sz="1700" spc="-1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결정</a:t>
            </a:r>
            <a:endParaRPr sz="1700">
              <a:latin typeface="맑은 고딕"/>
              <a:cs typeface="맑은 고딕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00">
              <a:latin typeface="맑은 고딕"/>
              <a:cs typeface="맑은 고딕"/>
            </a:endParaRPr>
          </a:p>
          <a:p>
            <a:pPr marL="92710">
              <a:lnSpc>
                <a:spcPct val="100000"/>
              </a:lnSpc>
            </a:pPr>
            <a:r>
              <a:rPr sz="1700" dirty="0">
                <a:latin typeface="맑은 고딕"/>
                <a:cs typeface="맑은 고딕"/>
              </a:rPr>
              <a:t>등의</a:t>
            </a:r>
            <a:r>
              <a:rPr sz="1700" spc="-35" dirty="0">
                <a:latin typeface="맑은 고딕"/>
                <a:cs typeface="맑은 고딕"/>
              </a:rPr>
              <a:t> </a:t>
            </a:r>
            <a:r>
              <a:rPr sz="1700" spc="5" dirty="0">
                <a:latin typeface="맑은 고딕"/>
                <a:cs typeface="맑은 고딕"/>
              </a:rPr>
              <a:t>과정을</a:t>
            </a:r>
            <a:r>
              <a:rPr sz="1700" spc="-3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거쳐야</a:t>
            </a:r>
            <a:r>
              <a:rPr sz="1700" spc="-3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합니다.</a:t>
            </a:r>
            <a:endParaRPr sz="1700">
              <a:latin typeface="맑은 고딕"/>
              <a:cs typeface="맑은 고딕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93A93804-36BF-53B4-2ECA-D275487871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89" y="1238859"/>
            <a:ext cx="8114496" cy="5415434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93FB8803-D0ED-AE82-6782-57197A7494E5}"/>
              </a:ext>
            </a:extLst>
          </p:cNvPr>
          <p:cNvSpPr/>
          <p:nvPr/>
        </p:nvSpPr>
        <p:spPr>
          <a:xfrm>
            <a:off x="6858000" y="5791199"/>
            <a:ext cx="1219200" cy="4575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51859" y="3808476"/>
            <a:ext cx="2487295" cy="2121535"/>
            <a:chOff x="3451859" y="3808476"/>
            <a:chExt cx="2487295" cy="2121535"/>
          </a:xfrm>
        </p:grpSpPr>
        <p:sp>
          <p:nvSpPr>
            <p:cNvPr id="3" name="object 3"/>
            <p:cNvSpPr/>
            <p:nvPr/>
          </p:nvSpPr>
          <p:spPr>
            <a:xfrm>
              <a:off x="3470909" y="3827526"/>
              <a:ext cx="2307590" cy="1988820"/>
            </a:xfrm>
            <a:custGeom>
              <a:avLst/>
              <a:gdLst/>
              <a:ahLst/>
              <a:cxnLst/>
              <a:rect l="l" t="t" r="r" b="b"/>
              <a:pathLst>
                <a:path w="2307590" h="1988820">
                  <a:moveTo>
                    <a:pt x="1810130" y="0"/>
                  </a:moveTo>
                  <a:lnTo>
                    <a:pt x="497204" y="0"/>
                  </a:lnTo>
                  <a:lnTo>
                    <a:pt x="0" y="994410"/>
                  </a:lnTo>
                  <a:lnTo>
                    <a:pt x="497204" y="1988820"/>
                  </a:lnTo>
                  <a:lnTo>
                    <a:pt x="1810130" y="1988820"/>
                  </a:lnTo>
                  <a:lnTo>
                    <a:pt x="2307336" y="994410"/>
                  </a:lnTo>
                  <a:lnTo>
                    <a:pt x="1810130" y="0"/>
                  </a:lnTo>
                  <a:close/>
                </a:path>
              </a:pathLst>
            </a:custGeom>
            <a:solidFill>
              <a:srgbClr val="1F38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470909" y="3827526"/>
              <a:ext cx="2307590" cy="1988820"/>
            </a:xfrm>
            <a:custGeom>
              <a:avLst/>
              <a:gdLst/>
              <a:ahLst/>
              <a:cxnLst/>
              <a:rect l="l" t="t" r="r" b="b"/>
              <a:pathLst>
                <a:path w="2307590" h="1988820">
                  <a:moveTo>
                    <a:pt x="0" y="994410"/>
                  </a:moveTo>
                  <a:lnTo>
                    <a:pt x="497204" y="0"/>
                  </a:lnTo>
                  <a:lnTo>
                    <a:pt x="1810130" y="0"/>
                  </a:lnTo>
                  <a:lnTo>
                    <a:pt x="2307336" y="994410"/>
                  </a:lnTo>
                  <a:lnTo>
                    <a:pt x="1810130" y="1988820"/>
                  </a:lnTo>
                  <a:lnTo>
                    <a:pt x="497204" y="1988820"/>
                  </a:lnTo>
                  <a:lnTo>
                    <a:pt x="0" y="994410"/>
                  </a:lnTo>
                  <a:close/>
                </a:path>
              </a:pathLst>
            </a:custGeom>
            <a:ln w="38100">
              <a:solidFill>
                <a:srgbClr val="1F386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612641" y="3922014"/>
              <a:ext cx="2307590" cy="1988820"/>
            </a:xfrm>
            <a:custGeom>
              <a:avLst/>
              <a:gdLst/>
              <a:ahLst/>
              <a:cxnLst/>
              <a:rect l="l" t="t" r="r" b="b"/>
              <a:pathLst>
                <a:path w="2307590" h="1988820">
                  <a:moveTo>
                    <a:pt x="1810131" y="0"/>
                  </a:moveTo>
                  <a:lnTo>
                    <a:pt x="497205" y="0"/>
                  </a:lnTo>
                  <a:lnTo>
                    <a:pt x="0" y="994410"/>
                  </a:lnTo>
                  <a:lnTo>
                    <a:pt x="497205" y="1988820"/>
                  </a:lnTo>
                  <a:lnTo>
                    <a:pt x="1810131" y="1988820"/>
                  </a:lnTo>
                  <a:lnTo>
                    <a:pt x="2307336" y="994410"/>
                  </a:lnTo>
                  <a:lnTo>
                    <a:pt x="1810131" y="0"/>
                  </a:lnTo>
                  <a:close/>
                </a:path>
              </a:pathLst>
            </a:custGeom>
            <a:solidFill>
              <a:srgbClr val="8FAA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612641" y="3922014"/>
              <a:ext cx="2307590" cy="1988820"/>
            </a:xfrm>
            <a:custGeom>
              <a:avLst/>
              <a:gdLst/>
              <a:ahLst/>
              <a:cxnLst/>
              <a:rect l="l" t="t" r="r" b="b"/>
              <a:pathLst>
                <a:path w="2307590" h="1988820">
                  <a:moveTo>
                    <a:pt x="0" y="994410"/>
                  </a:moveTo>
                  <a:lnTo>
                    <a:pt x="497205" y="0"/>
                  </a:lnTo>
                  <a:lnTo>
                    <a:pt x="1810131" y="0"/>
                  </a:lnTo>
                  <a:lnTo>
                    <a:pt x="2307336" y="994410"/>
                  </a:lnTo>
                  <a:lnTo>
                    <a:pt x="1810131" y="1988820"/>
                  </a:lnTo>
                  <a:lnTo>
                    <a:pt x="497205" y="1988820"/>
                  </a:lnTo>
                  <a:lnTo>
                    <a:pt x="0" y="994410"/>
                  </a:lnTo>
                  <a:close/>
                </a:path>
              </a:pathLst>
            </a:custGeom>
            <a:ln w="38100">
              <a:solidFill>
                <a:srgbClr val="1F386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458080" y="4862271"/>
            <a:ext cx="6167120" cy="788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739264" algn="l"/>
              </a:tabLst>
            </a:pPr>
            <a:r>
              <a:rPr sz="5000" spc="-5" dirty="0">
                <a:solidFill>
                  <a:srgbClr val="FFFFFF"/>
                </a:solidFill>
              </a:rPr>
              <a:t>04	</a:t>
            </a:r>
            <a:r>
              <a:rPr dirty="0"/>
              <a:t>수요조사를</a:t>
            </a:r>
            <a:r>
              <a:rPr spc="-35" dirty="0"/>
              <a:t> </a:t>
            </a:r>
            <a:r>
              <a:rPr dirty="0"/>
              <a:t>위한</a:t>
            </a:r>
            <a:r>
              <a:rPr spc="-35" dirty="0"/>
              <a:t> </a:t>
            </a:r>
            <a:r>
              <a:rPr dirty="0"/>
              <a:t>학생</a:t>
            </a:r>
            <a:r>
              <a:rPr spc="-25" dirty="0"/>
              <a:t> </a:t>
            </a:r>
            <a:r>
              <a:rPr spc="5" dirty="0"/>
              <a:t>등록</a:t>
            </a:r>
            <a:endParaRPr sz="5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458961" y="1237640"/>
            <a:ext cx="3205735" cy="3186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40385" indent="111125">
              <a:lnSpc>
                <a:spcPct val="123200"/>
              </a:lnSpc>
              <a:spcBef>
                <a:spcPts val="100"/>
              </a:spcBef>
            </a:pPr>
            <a:r>
              <a:rPr sz="2500" spc="-5" dirty="0">
                <a:latin typeface="맑은 고딕"/>
                <a:cs typeface="맑은 고딕"/>
              </a:rPr>
              <a:t>접속 주소: </a:t>
            </a:r>
            <a:r>
              <a:rPr sz="2500" dirty="0">
                <a:latin typeface="맑은 고딕"/>
                <a:cs typeface="맑은 고딕"/>
              </a:rPr>
              <a:t> </a:t>
            </a:r>
            <a:endParaRPr lang="en-US" sz="2500" dirty="0">
              <a:latin typeface="맑은 고딕"/>
              <a:cs typeface="맑은 고딕"/>
            </a:endParaRPr>
          </a:p>
          <a:p>
            <a:pPr marL="12700" marR="540385" indent="111125">
              <a:lnSpc>
                <a:spcPct val="123200"/>
              </a:lnSpc>
              <a:spcBef>
                <a:spcPts val="100"/>
              </a:spcBef>
            </a:pPr>
            <a:r>
              <a:rPr sz="25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맑은 고딕"/>
                <a:cs typeface="맑은 고딕"/>
                <a:hlinkClick r:id="rId2"/>
              </a:rPr>
              <a:t>ww</a:t>
            </a:r>
            <a:r>
              <a:rPr sz="2500" u="sng" spc="-14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맑은 고딕"/>
                <a:cs typeface="맑은 고딕"/>
                <a:hlinkClick r:id="rId2"/>
              </a:rPr>
              <a:t>w</a:t>
            </a:r>
            <a:r>
              <a:rPr sz="25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맑은 고딕"/>
                <a:cs typeface="맑은 고딕"/>
                <a:hlinkClick r:id="rId2"/>
              </a:rPr>
              <a:t>.jbec</a:t>
            </a:r>
            <a:r>
              <a:rPr sz="2500" u="sng" spc="-4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맑은 고딕"/>
                <a:cs typeface="맑은 고딕"/>
                <a:hlinkClick r:id="rId2"/>
              </a:rPr>
              <a:t>r</a:t>
            </a:r>
            <a:r>
              <a:rPr sz="25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맑은 고딕"/>
                <a:cs typeface="맑은 고딕"/>
                <a:hlinkClick r:id="rId2"/>
              </a:rPr>
              <a:t>ed</a:t>
            </a:r>
            <a:r>
              <a:rPr sz="2500" u="sng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맑은 고딕"/>
                <a:cs typeface="맑은 고딕"/>
                <a:hlinkClick r:id="rId2"/>
              </a:rPr>
              <a:t>i</a:t>
            </a:r>
            <a:r>
              <a:rPr sz="25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맑은 고딕"/>
                <a:cs typeface="맑은 고딕"/>
                <a:hlinkClick r:id="rId2"/>
              </a:rPr>
              <a:t>t</a:t>
            </a:r>
            <a:r>
              <a:rPr sz="25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맑은 고딕"/>
                <a:cs typeface="맑은 고딕"/>
                <a:hlinkClick r:id="rId2"/>
              </a:rPr>
              <a:t>.</a:t>
            </a:r>
            <a:r>
              <a:rPr sz="25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맑은 고딕"/>
                <a:cs typeface="맑은 고딕"/>
                <a:hlinkClick r:id="rId2"/>
              </a:rPr>
              <a:t>kr</a:t>
            </a:r>
            <a:endParaRPr sz="2500" dirty="0">
              <a:latin typeface="맑은 고딕"/>
              <a:cs typeface="맑은 고딕"/>
            </a:endParaRPr>
          </a:p>
          <a:p>
            <a:pPr>
              <a:lnSpc>
                <a:spcPct val="100000"/>
              </a:lnSpc>
              <a:spcBef>
                <a:spcPts val="80"/>
              </a:spcBef>
            </a:pPr>
            <a:endParaRPr sz="2000" dirty="0">
              <a:latin typeface="맑은 고딕"/>
              <a:cs typeface="맑은 고딕"/>
            </a:endParaRPr>
          </a:p>
          <a:p>
            <a:pPr marL="123825" marR="547370">
              <a:lnSpc>
                <a:spcPct val="123200"/>
              </a:lnSpc>
            </a:pPr>
            <a:r>
              <a:rPr sz="2500" spc="-5" dirty="0">
                <a:latin typeface="맑은 고딕"/>
                <a:cs typeface="맑은 고딕"/>
              </a:rPr>
              <a:t>구글 크롬, </a:t>
            </a:r>
            <a:r>
              <a:rPr sz="2500" dirty="0">
                <a:latin typeface="맑은 고딕"/>
                <a:cs typeface="맑은 고딕"/>
              </a:rPr>
              <a:t> </a:t>
            </a:r>
            <a:endParaRPr lang="en-US" sz="2500" dirty="0">
              <a:latin typeface="맑은 고딕"/>
              <a:cs typeface="맑은 고딕"/>
            </a:endParaRPr>
          </a:p>
          <a:p>
            <a:pPr marL="123825" marR="547370">
              <a:lnSpc>
                <a:spcPct val="123200"/>
              </a:lnSpc>
            </a:pPr>
            <a:r>
              <a:rPr sz="2500" spc="-5" dirty="0" err="1">
                <a:latin typeface="맑은 고딕"/>
                <a:cs typeface="맑은 고딕"/>
              </a:rPr>
              <a:t>마이크로소프트</a:t>
            </a:r>
            <a:r>
              <a:rPr sz="2500" spc="-5" dirty="0">
                <a:latin typeface="맑은 고딕"/>
                <a:cs typeface="맑은 고딕"/>
              </a:rPr>
              <a:t>  엣지</a:t>
            </a:r>
            <a:r>
              <a:rPr sz="2500" spc="-25" dirty="0">
                <a:latin typeface="맑은 고딕"/>
                <a:cs typeface="맑은 고딕"/>
              </a:rPr>
              <a:t> </a:t>
            </a:r>
            <a:r>
              <a:rPr sz="2500" spc="-10" dirty="0">
                <a:latin typeface="맑은 고딕"/>
                <a:cs typeface="맑은 고딕"/>
              </a:rPr>
              <a:t>등의</a:t>
            </a:r>
            <a:endParaRPr sz="2500" dirty="0">
              <a:latin typeface="맑은 고딕"/>
              <a:cs typeface="맑은 고딕"/>
            </a:endParaRPr>
          </a:p>
          <a:p>
            <a:pPr marL="123825">
              <a:lnSpc>
                <a:spcPct val="100000"/>
              </a:lnSpc>
              <a:spcBef>
                <a:spcPts val="710"/>
              </a:spcBef>
            </a:pPr>
            <a:r>
              <a:rPr sz="2500" spc="-5" dirty="0">
                <a:latin typeface="맑은 고딕"/>
                <a:cs typeface="맑은 고딕"/>
              </a:rPr>
              <a:t>브라우저</a:t>
            </a:r>
            <a:r>
              <a:rPr sz="2500" spc="-40" dirty="0">
                <a:latin typeface="맑은 고딕"/>
                <a:cs typeface="맑은 고딕"/>
              </a:rPr>
              <a:t> </a:t>
            </a:r>
            <a:r>
              <a:rPr sz="2500" spc="-5" dirty="0">
                <a:latin typeface="맑은 고딕"/>
                <a:cs typeface="맑은 고딕"/>
              </a:rPr>
              <a:t>사용</a:t>
            </a:r>
            <a:r>
              <a:rPr sz="2500" spc="-35" dirty="0">
                <a:latin typeface="맑은 고딕"/>
                <a:cs typeface="맑은 고딕"/>
              </a:rPr>
              <a:t> </a:t>
            </a:r>
            <a:r>
              <a:rPr sz="2500" spc="-5" dirty="0">
                <a:latin typeface="맑은 고딕"/>
                <a:cs typeface="맑은 고딕"/>
              </a:rPr>
              <a:t>권장</a:t>
            </a:r>
            <a:endParaRPr sz="2500" dirty="0">
              <a:latin typeface="맑은 고딕"/>
              <a:cs typeface="맑은 고딕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01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758695" y="88392"/>
            <a:ext cx="6398895" cy="999490"/>
            <a:chOff x="1758695" y="88392"/>
            <a:chExt cx="6398895" cy="99949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58695" y="88392"/>
              <a:ext cx="2823210" cy="99898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36135" y="88392"/>
              <a:ext cx="1933193" cy="9989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25083" y="88392"/>
              <a:ext cx="1488186" cy="9989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69024" y="88392"/>
              <a:ext cx="1488185" cy="998981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046223" y="203707"/>
            <a:ext cx="582676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고교학점제</a:t>
            </a:r>
            <a:r>
              <a:rPr sz="3500" b="1" spc="-5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사이트</a:t>
            </a:r>
            <a:r>
              <a:rPr sz="3500" b="1" spc="-3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접속</a:t>
            </a:r>
            <a:r>
              <a:rPr sz="3500" b="1" spc="-4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안내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8299704" y="1466062"/>
            <a:ext cx="273050" cy="250190"/>
            <a:chOff x="8299704" y="1466062"/>
            <a:chExt cx="273050" cy="250190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99704" y="1466062"/>
              <a:ext cx="272745" cy="24996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25612" y="1491996"/>
              <a:ext cx="170688" cy="147827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8299704" y="2875762"/>
            <a:ext cx="273050" cy="250190"/>
            <a:chOff x="8299704" y="2875762"/>
            <a:chExt cx="273050" cy="250190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99704" y="2875762"/>
              <a:ext cx="272745" cy="24996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25612" y="2901696"/>
              <a:ext cx="170688" cy="147827"/>
            </a:xfrm>
            <a:prstGeom prst="rect">
              <a:avLst/>
            </a:prstGeom>
          </p:spPr>
        </p:pic>
      </p:grpSp>
      <p:pic>
        <p:nvPicPr>
          <p:cNvPr id="19" name="그림 18">
            <a:extLst>
              <a:ext uri="{FF2B5EF4-FFF2-40B4-BE49-F238E27FC236}">
                <a16:creationId xmlns:a16="http://schemas.microsoft.com/office/drawing/2014/main" id="{9BEBC7B4-350A-F1C0-C3CC-76B8DAB9C1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000" y="1295400"/>
            <a:ext cx="7671360" cy="5358893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04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758695" y="88392"/>
            <a:ext cx="4620260" cy="999490"/>
            <a:chOff x="1758695" y="88392"/>
            <a:chExt cx="4620260" cy="99949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8695" y="88392"/>
              <a:ext cx="1488186" cy="9989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02635" y="88392"/>
              <a:ext cx="1488186" cy="9989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46575" y="88392"/>
              <a:ext cx="1488186" cy="99898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90516" y="88392"/>
              <a:ext cx="1488186" cy="99898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046223" y="203707"/>
            <a:ext cx="404749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학생</a:t>
            </a:r>
            <a:r>
              <a:rPr sz="3500" b="1" spc="-4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관리</a:t>
            </a:r>
            <a:r>
              <a:rPr sz="3500" b="1" spc="-4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메뉴</a:t>
            </a:r>
            <a:r>
              <a:rPr sz="3500" b="1" spc="-4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진입</a:t>
            </a:r>
            <a:endParaRPr sz="3500">
              <a:latin typeface="맑은 고딕"/>
              <a:cs typeface="맑은 고딕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14409" y="1238859"/>
            <a:ext cx="2744470" cy="28467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1700"/>
              </a:lnSpc>
              <a:spcBef>
                <a:spcPts val="95"/>
              </a:spcBef>
            </a:pPr>
            <a:r>
              <a:rPr sz="2000" dirty="0">
                <a:latin typeface="맑은 고딕"/>
                <a:cs typeface="맑은 고딕"/>
              </a:rPr>
              <a:t>로그인 화면에서,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로그인된</a:t>
            </a:r>
            <a:r>
              <a:rPr sz="2000" spc="-5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이름을</a:t>
            </a:r>
            <a:r>
              <a:rPr sz="2000" spc="-5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누르면 </a:t>
            </a:r>
            <a:r>
              <a:rPr sz="2000" spc="-69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그림과 같은 메뉴가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나타납니다.</a:t>
            </a:r>
            <a:endParaRPr sz="2000">
              <a:latin typeface="맑은 고딕"/>
              <a:cs typeface="맑은 고딕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200">
              <a:latin typeface="맑은 고딕"/>
              <a:cs typeface="맑은 고딕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맑은 고딕"/>
                <a:cs typeface="맑은 고딕"/>
              </a:rPr>
              <a:t>‘학생관리’를</a:t>
            </a:r>
            <a:endParaRPr sz="2000">
              <a:latin typeface="맑은 고딕"/>
              <a:cs typeface="맑은 고딕"/>
            </a:endParaRPr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2000" dirty="0">
                <a:latin typeface="맑은 고딕"/>
                <a:cs typeface="맑은 고딕"/>
              </a:rPr>
              <a:t>클릭합니다.</a:t>
            </a:r>
            <a:endParaRPr sz="2000">
              <a:latin typeface="맑은 고딕"/>
              <a:cs typeface="맑은 고딕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8299704" y="1429486"/>
            <a:ext cx="273050" cy="250190"/>
            <a:chOff x="8299704" y="1429486"/>
            <a:chExt cx="273050" cy="250190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8320379" y="3303905"/>
            <a:ext cx="273050" cy="250190"/>
            <a:chOff x="8299704" y="3410686"/>
            <a:chExt cx="273050" cy="250190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99704" y="3410686"/>
              <a:ext cx="272745" cy="24996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25612" y="3436620"/>
              <a:ext cx="170688" cy="147827"/>
            </a:xfrm>
            <a:prstGeom prst="rect">
              <a:avLst/>
            </a:prstGeom>
          </p:spPr>
        </p:pic>
      </p:grpSp>
      <p:pic>
        <p:nvPicPr>
          <p:cNvPr id="20" name="그림 19">
            <a:extLst>
              <a:ext uri="{FF2B5EF4-FFF2-40B4-BE49-F238E27FC236}">
                <a16:creationId xmlns:a16="http://schemas.microsoft.com/office/drawing/2014/main" id="{AF7A5EEC-2451-3028-82C2-5AB8F564E2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08" y="1096552"/>
            <a:ext cx="8214330" cy="5673056"/>
          </a:xfrm>
          <a:prstGeom prst="rect">
            <a:avLst/>
          </a:prstGeom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id="{39D5FCC8-D19E-F086-D7C9-23D0D6359A0E}"/>
              </a:ext>
            </a:extLst>
          </p:cNvPr>
          <p:cNvSpPr/>
          <p:nvPr/>
        </p:nvSpPr>
        <p:spPr>
          <a:xfrm>
            <a:off x="6691198" y="1238859"/>
            <a:ext cx="1167384" cy="25629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23429B56-E421-316E-C255-656B9FFF5BE4}"/>
              </a:ext>
            </a:extLst>
          </p:cNvPr>
          <p:cNvSpPr/>
          <p:nvPr/>
        </p:nvSpPr>
        <p:spPr>
          <a:xfrm>
            <a:off x="6789992" y="2057400"/>
            <a:ext cx="830008" cy="2285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spc="-5" dirty="0">
                <a:solidFill>
                  <a:srgbClr val="FFD966"/>
                </a:solidFill>
                <a:latin typeface="맑은 고딕"/>
                <a:cs typeface="맑은 고딕"/>
              </a:rPr>
              <a:t>04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58695" y="88392"/>
            <a:ext cx="6998970" cy="999490"/>
            <a:chOff x="1758695" y="88392"/>
            <a:chExt cx="6998970" cy="9994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8695" y="88392"/>
              <a:ext cx="2823210" cy="99898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36135" y="88392"/>
              <a:ext cx="1488186" cy="99898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80075" y="88392"/>
              <a:ext cx="1488185" cy="9989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24016" y="88392"/>
              <a:ext cx="1488186" cy="9989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69480" y="88392"/>
              <a:ext cx="1488185" cy="998981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046223" y="203707"/>
            <a:ext cx="642683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수요조사를</a:t>
            </a:r>
            <a:r>
              <a:rPr sz="3500" b="1" spc="-4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위한</a:t>
            </a:r>
            <a:r>
              <a:rPr sz="3500" b="1" spc="-3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학생</a:t>
            </a:r>
            <a:r>
              <a:rPr sz="3500" b="1" spc="-3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개별</a:t>
            </a:r>
            <a:r>
              <a:rPr sz="3500" b="1" spc="-2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등록</a:t>
            </a:r>
            <a:endParaRPr sz="3500">
              <a:latin typeface="맑은 고딕"/>
              <a:cs typeface="맑은 고딕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14409" y="1238859"/>
            <a:ext cx="1417320" cy="827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1500"/>
              </a:lnSpc>
              <a:spcBef>
                <a:spcPts val="100"/>
              </a:spcBef>
            </a:pPr>
            <a:r>
              <a:rPr sz="2000" spc="5" dirty="0">
                <a:latin typeface="맑은 고딕"/>
                <a:cs typeface="맑은 고딕"/>
              </a:rPr>
              <a:t>‘</a:t>
            </a:r>
            <a:r>
              <a:rPr sz="2000" dirty="0">
                <a:latin typeface="맑은 고딕"/>
                <a:cs typeface="맑은 고딕"/>
              </a:rPr>
              <a:t>신규생성</a:t>
            </a:r>
            <a:r>
              <a:rPr sz="2000" spc="5" dirty="0">
                <a:latin typeface="맑은 고딕"/>
                <a:cs typeface="맑은 고딕"/>
              </a:rPr>
              <a:t>‘</a:t>
            </a:r>
            <a:r>
              <a:rPr sz="2000" dirty="0">
                <a:latin typeface="맑은 고딕"/>
                <a:cs typeface="맑은 고딕"/>
              </a:rPr>
              <a:t>을  클릭합니다.</a:t>
            </a:r>
            <a:endParaRPr sz="2000">
              <a:latin typeface="맑은 고딕"/>
              <a:cs typeface="맑은 고딕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299704" y="1429486"/>
            <a:ext cx="273050" cy="250190"/>
            <a:chOff x="8299704" y="1429486"/>
            <a:chExt cx="273050" cy="250190"/>
          </a:xfrm>
        </p:grpSpPr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pic>
        <p:nvPicPr>
          <p:cNvPr id="17" name="그림 16">
            <a:extLst>
              <a:ext uri="{FF2B5EF4-FFF2-40B4-BE49-F238E27FC236}">
                <a16:creationId xmlns:a16="http://schemas.microsoft.com/office/drawing/2014/main" id="{75D94FA9-8388-814B-04E6-149A891890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475" y="1202689"/>
            <a:ext cx="8089080" cy="556692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0F9C48EA-539B-0BF9-94EA-01A0600E210D}"/>
              </a:ext>
            </a:extLst>
          </p:cNvPr>
          <p:cNvSpPr/>
          <p:nvPr/>
        </p:nvSpPr>
        <p:spPr>
          <a:xfrm>
            <a:off x="7297198" y="5486401"/>
            <a:ext cx="830008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04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58695" y="88392"/>
            <a:ext cx="6998970" cy="999490"/>
            <a:chOff x="1758695" y="88392"/>
            <a:chExt cx="6998970" cy="9994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8695" y="88392"/>
              <a:ext cx="2823210" cy="99898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36135" y="88392"/>
              <a:ext cx="1488186" cy="99898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80075" y="88392"/>
              <a:ext cx="1488185" cy="9989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24016" y="88392"/>
              <a:ext cx="1488186" cy="9989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69480" y="88392"/>
              <a:ext cx="1488185" cy="998981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046223" y="203707"/>
            <a:ext cx="642683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수요조사를</a:t>
            </a:r>
            <a:r>
              <a:rPr sz="3500" b="1" spc="-4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위한</a:t>
            </a:r>
            <a:r>
              <a:rPr sz="3500" b="1" spc="-3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학생</a:t>
            </a:r>
            <a:r>
              <a:rPr sz="3500" b="1" spc="-3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개별</a:t>
            </a:r>
            <a:r>
              <a:rPr sz="3500" b="1" spc="-2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등록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8299704" y="1429486"/>
            <a:ext cx="273050" cy="250190"/>
            <a:chOff x="8299704" y="1429486"/>
            <a:chExt cx="273050" cy="250190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8614409" y="1238859"/>
            <a:ext cx="2856230" cy="3828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40360">
              <a:lnSpc>
                <a:spcPct val="131500"/>
              </a:lnSpc>
              <a:spcBef>
                <a:spcPts val="100"/>
              </a:spcBef>
            </a:pPr>
            <a:r>
              <a:rPr sz="2000" dirty="0">
                <a:latin typeface="맑은 고딕"/>
                <a:cs typeface="맑은 고딕"/>
              </a:rPr>
              <a:t>‘입학년도’를</a:t>
            </a:r>
            <a:r>
              <a:rPr sz="2000" spc="-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클릭하면 </a:t>
            </a:r>
            <a:r>
              <a:rPr sz="2000" spc="-68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학년이 자동으로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입력됩니다.</a:t>
            </a:r>
            <a:endParaRPr sz="2000">
              <a:latin typeface="맑은 고딕"/>
              <a:cs typeface="맑은 고딕"/>
            </a:endParaRPr>
          </a:p>
          <a:p>
            <a:pPr marL="12700" marR="147320" algn="just">
              <a:lnSpc>
                <a:spcPct val="131700"/>
              </a:lnSpc>
              <a:spcBef>
                <a:spcPts val="5"/>
              </a:spcBef>
            </a:pPr>
            <a:r>
              <a:rPr sz="2000" dirty="0">
                <a:latin typeface="맑은 고딕"/>
                <a:cs typeface="맑은 고딕"/>
              </a:rPr>
              <a:t>반, 번호, 이름을 입력후 </a:t>
            </a:r>
            <a:r>
              <a:rPr sz="2000" spc="-6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비밀번호를</a:t>
            </a:r>
            <a:r>
              <a:rPr sz="2000" spc="-8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기록합니다. </a:t>
            </a:r>
            <a:r>
              <a:rPr sz="2000" spc="-6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(비밀번호는</a:t>
            </a:r>
            <a:r>
              <a:rPr sz="2000" spc="-5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4자리</a:t>
            </a:r>
            <a:r>
              <a:rPr sz="2000" spc="-5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이상 </a:t>
            </a:r>
            <a:r>
              <a:rPr sz="2000" spc="-6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문자를</a:t>
            </a:r>
            <a:r>
              <a:rPr sz="2000" spc="-4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기록합니다.)</a:t>
            </a:r>
            <a:endParaRPr sz="2000">
              <a:latin typeface="맑은 고딕"/>
              <a:cs typeface="맑은 고딕"/>
            </a:endParaRPr>
          </a:p>
          <a:p>
            <a:pPr marL="69215" algn="just">
              <a:lnSpc>
                <a:spcPct val="100000"/>
              </a:lnSpc>
              <a:spcBef>
                <a:spcPts val="2270"/>
              </a:spcBef>
            </a:pPr>
            <a:r>
              <a:rPr sz="2000" dirty="0">
                <a:latin typeface="맑은 고딕"/>
                <a:cs typeface="맑은 고딕"/>
              </a:rPr>
              <a:t>‘저장’을</a:t>
            </a:r>
            <a:r>
              <a:rPr sz="2000" spc="-7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클릭하면</a:t>
            </a:r>
            <a:endParaRPr sz="2000">
              <a:latin typeface="맑은 고딕"/>
              <a:cs typeface="맑은 고딕"/>
            </a:endParaRPr>
          </a:p>
          <a:p>
            <a:pPr marL="71120" algn="just">
              <a:lnSpc>
                <a:spcPct val="100000"/>
              </a:lnSpc>
              <a:spcBef>
                <a:spcPts val="755"/>
              </a:spcBef>
            </a:pPr>
            <a:r>
              <a:rPr sz="2000" spc="-5" dirty="0">
                <a:latin typeface="맑은 고딕"/>
                <a:cs typeface="맑은 고딕"/>
              </a:rPr>
              <a:t>해당</a:t>
            </a:r>
            <a:r>
              <a:rPr sz="2000" spc="-45" dirty="0">
                <a:latin typeface="맑은 고딕"/>
                <a:cs typeface="맑은 고딕"/>
              </a:rPr>
              <a:t> </a:t>
            </a:r>
            <a:r>
              <a:rPr sz="2000" spc="-5" dirty="0">
                <a:latin typeface="맑은 고딕"/>
                <a:cs typeface="맑은 고딕"/>
              </a:rPr>
              <a:t>정보가</a:t>
            </a:r>
            <a:r>
              <a:rPr sz="2000" spc="-35" dirty="0">
                <a:latin typeface="맑은 고딕"/>
                <a:cs typeface="맑은 고딕"/>
              </a:rPr>
              <a:t> </a:t>
            </a:r>
            <a:r>
              <a:rPr sz="2000" spc="-5" dirty="0">
                <a:latin typeface="맑은 고딕"/>
                <a:cs typeface="맑은 고딕"/>
              </a:rPr>
              <a:t>저장됩니다.</a:t>
            </a:r>
            <a:endParaRPr sz="2000">
              <a:latin typeface="맑은 고딕"/>
              <a:cs typeface="맑은 고딕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8356092" y="4430242"/>
            <a:ext cx="273050" cy="250190"/>
            <a:chOff x="8356092" y="4430242"/>
            <a:chExt cx="273050" cy="250190"/>
          </a:xfrm>
        </p:grpSpPr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56092" y="4430242"/>
              <a:ext cx="272745" cy="24996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82000" y="4456176"/>
              <a:ext cx="170688" cy="147828"/>
            </a:xfrm>
            <a:prstGeom prst="rect">
              <a:avLst/>
            </a:prstGeom>
          </p:spPr>
        </p:pic>
      </p:grpSp>
      <p:pic>
        <p:nvPicPr>
          <p:cNvPr id="20" name="그림 19">
            <a:extLst>
              <a:ext uri="{FF2B5EF4-FFF2-40B4-BE49-F238E27FC236}">
                <a16:creationId xmlns:a16="http://schemas.microsoft.com/office/drawing/2014/main" id="{A37EEA32-61D7-29E0-172E-A4CF0C92AE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116" y="1169321"/>
            <a:ext cx="7965083" cy="5619141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04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58695" y="88392"/>
            <a:ext cx="6998970" cy="999490"/>
            <a:chOff x="1758695" y="88392"/>
            <a:chExt cx="6998970" cy="9994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8695" y="88392"/>
              <a:ext cx="2823210" cy="99898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36135" y="88392"/>
              <a:ext cx="1488186" cy="99898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80075" y="88392"/>
              <a:ext cx="1488185" cy="9989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24016" y="88392"/>
              <a:ext cx="1488186" cy="9989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69480" y="88392"/>
              <a:ext cx="1488185" cy="998981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046223" y="203707"/>
            <a:ext cx="642683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수요조사를</a:t>
            </a:r>
            <a:r>
              <a:rPr sz="3500" b="1" spc="-4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위한</a:t>
            </a:r>
            <a:r>
              <a:rPr sz="3500" b="1" spc="-3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학생</a:t>
            </a:r>
            <a:r>
              <a:rPr sz="3500" b="1" spc="-3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일괄</a:t>
            </a:r>
            <a:r>
              <a:rPr sz="3500" b="1" spc="-2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등록</a:t>
            </a:r>
            <a:endParaRPr sz="3500">
              <a:latin typeface="맑은 고딕"/>
              <a:cs typeface="맑은 고딕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14409" y="1238859"/>
            <a:ext cx="2799080" cy="1228090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sz="2000" dirty="0">
                <a:latin typeface="맑은 고딕"/>
                <a:cs typeface="맑은 고딕"/>
              </a:rPr>
              <a:t>‘일괄등록’을</a:t>
            </a:r>
            <a:r>
              <a:rPr sz="2000" spc="-6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위해서는,</a:t>
            </a:r>
            <a:endParaRPr sz="2000">
              <a:latin typeface="맑은 고딕"/>
              <a:cs typeface="맑은 고딕"/>
            </a:endParaRPr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2000" dirty="0">
                <a:latin typeface="맑은 고딕"/>
                <a:cs typeface="맑은 고딕"/>
              </a:rPr>
              <a:t>NEIS에서</a:t>
            </a:r>
            <a:r>
              <a:rPr sz="2000" spc="-6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내려받은</a:t>
            </a:r>
            <a:endParaRPr sz="2000">
              <a:latin typeface="맑은 고딕"/>
              <a:cs typeface="맑은 고딕"/>
            </a:endParaRPr>
          </a:p>
          <a:p>
            <a:pPr marL="13970">
              <a:lnSpc>
                <a:spcPct val="100000"/>
              </a:lnSpc>
              <a:spcBef>
                <a:spcPts val="755"/>
              </a:spcBef>
            </a:pPr>
            <a:r>
              <a:rPr sz="2000" spc="-5" dirty="0">
                <a:latin typeface="맑은 고딕"/>
                <a:cs typeface="맑은 고딕"/>
              </a:rPr>
              <a:t>학생</a:t>
            </a:r>
            <a:r>
              <a:rPr sz="2000" spc="-45" dirty="0">
                <a:latin typeface="맑은 고딕"/>
                <a:cs typeface="맑은 고딕"/>
              </a:rPr>
              <a:t> </a:t>
            </a:r>
            <a:r>
              <a:rPr sz="2000" spc="-5" dirty="0">
                <a:latin typeface="맑은 고딕"/>
                <a:cs typeface="맑은 고딕"/>
              </a:rPr>
              <a:t>파일이</a:t>
            </a:r>
            <a:r>
              <a:rPr sz="2000" spc="-35" dirty="0">
                <a:latin typeface="맑은 고딕"/>
                <a:cs typeface="맑은 고딕"/>
              </a:rPr>
              <a:t> </a:t>
            </a:r>
            <a:r>
              <a:rPr sz="2000" spc="-5" dirty="0">
                <a:latin typeface="맑은 고딕"/>
                <a:cs typeface="맑은 고딕"/>
              </a:rPr>
              <a:t>필요합니다.</a:t>
            </a:r>
            <a:endParaRPr sz="2000">
              <a:latin typeface="맑은 고딕"/>
              <a:cs typeface="맑은 고딕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299704" y="1429486"/>
            <a:ext cx="273050" cy="250190"/>
            <a:chOff x="8299704" y="1429486"/>
            <a:chExt cx="273050" cy="250190"/>
          </a:xfrm>
        </p:grpSpPr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pic>
        <p:nvPicPr>
          <p:cNvPr id="16" name="그림 15">
            <a:extLst>
              <a:ext uri="{FF2B5EF4-FFF2-40B4-BE49-F238E27FC236}">
                <a16:creationId xmlns:a16="http://schemas.microsoft.com/office/drawing/2014/main" id="{183F81DA-2D52-05A9-3909-8A04671DDA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475" y="1202689"/>
            <a:ext cx="8089080" cy="556692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4C19CDEC-E30D-7C1E-663F-BF82838B3F3B}"/>
              </a:ext>
            </a:extLst>
          </p:cNvPr>
          <p:cNvSpPr/>
          <p:nvPr/>
        </p:nvSpPr>
        <p:spPr>
          <a:xfrm>
            <a:off x="6668260" y="5486400"/>
            <a:ext cx="830008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1335024"/>
            <a:ext cx="7127748" cy="487984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04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58695" y="88392"/>
            <a:ext cx="8362950" cy="999490"/>
            <a:chOff x="1758695" y="88392"/>
            <a:chExt cx="8362950" cy="99949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58695" y="88392"/>
              <a:ext cx="2823210" cy="99898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36135" y="88392"/>
              <a:ext cx="1488186" cy="99898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80075" y="88392"/>
              <a:ext cx="1488185" cy="9989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24016" y="88392"/>
              <a:ext cx="1488186" cy="9989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69480" y="88392"/>
              <a:ext cx="1488185" cy="99898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13419" y="88392"/>
              <a:ext cx="758190" cy="99898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473439" y="88392"/>
              <a:ext cx="1488186" cy="99898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63455" y="88392"/>
              <a:ext cx="758190" cy="998981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2046223" y="203707"/>
            <a:ext cx="779081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수요조사를</a:t>
            </a:r>
            <a:r>
              <a:rPr sz="3500" b="1" spc="-4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위한</a:t>
            </a:r>
            <a:r>
              <a:rPr sz="3500" b="1" spc="-2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학생</a:t>
            </a:r>
            <a:r>
              <a:rPr sz="3500" b="1" spc="-2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일괄</a:t>
            </a:r>
            <a:r>
              <a:rPr sz="3500" b="1" spc="-2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등록</a:t>
            </a:r>
            <a:r>
              <a:rPr sz="3500" b="1" spc="-2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0000"/>
                </a:solidFill>
                <a:latin typeface="맑은 고딕"/>
                <a:cs typeface="맑은 고딕"/>
              </a:rPr>
              <a:t>(중요)</a:t>
            </a:r>
            <a:endParaRPr sz="3500">
              <a:latin typeface="맑은 고딕"/>
              <a:cs typeface="맑은 고딕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614409" y="1238859"/>
            <a:ext cx="2520315" cy="163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1700"/>
              </a:lnSpc>
              <a:spcBef>
                <a:spcPts val="95"/>
              </a:spcBef>
            </a:pPr>
            <a:r>
              <a:rPr sz="2000" spc="-5" dirty="0">
                <a:latin typeface="맑은 고딕"/>
                <a:cs typeface="맑은 고딕"/>
              </a:rPr>
              <a:t>NEIS에 </a:t>
            </a:r>
            <a:r>
              <a:rPr sz="2000" dirty="0">
                <a:latin typeface="맑은 고딕"/>
                <a:cs typeface="맑은 고딕"/>
              </a:rPr>
              <a:t>로그인해서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‘학적’메뉴를</a:t>
            </a:r>
            <a:r>
              <a:rPr sz="2000" spc="-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클릭하고 </a:t>
            </a:r>
            <a:r>
              <a:rPr sz="2000" spc="-6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‘기본학적관리’에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들어갑니다.</a:t>
            </a:r>
            <a:endParaRPr sz="2000">
              <a:latin typeface="맑은 고딕"/>
              <a:cs typeface="맑은 고딕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8299704" y="1429486"/>
            <a:ext cx="273050" cy="250190"/>
            <a:chOff x="8299704" y="1429486"/>
            <a:chExt cx="273050" cy="250190"/>
          </a:xfrm>
        </p:grpSpPr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8496300" y="3063239"/>
            <a:ext cx="3238500" cy="919482"/>
          </a:xfrm>
          <a:prstGeom prst="rect">
            <a:avLst/>
          </a:prstGeom>
          <a:solidFill>
            <a:srgbClr val="C5DFB4"/>
          </a:solidFill>
        </p:spPr>
        <p:txBody>
          <a:bodyPr vert="horz" wrap="square" lIns="0" tIns="133350" rIns="0" bIns="0" rtlCol="0">
            <a:spAutoFit/>
          </a:bodyPr>
          <a:lstStyle/>
          <a:p>
            <a:pPr marL="92075" marR="185420">
              <a:lnSpc>
                <a:spcPct val="100000"/>
              </a:lnSpc>
              <a:spcBef>
                <a:spcPts val="1050"/>
              </a:spcBef>
            </a:pPr>
            <a:r>
              <a:rPr sz="1700" dirty="0">
                <a:latin typeface="맑은 고딕"/>
                <a:cs typeface="맑은 고딕"/>
              </a:rPr>
              <a:t>학생 정보 일괄등록은 </a:t>
            </a:r>
            <a:r>
              <a:rPr sz="1700" spc="5" dirty="0">
                <a:latin typeface="맑은 고딕"/>
                <a:cs typeface="맑은 고딕"/>
              </a:rPr>
              <a:t> </a:t>
            </a:r>
            <a:r>
              <a:rPr sz="1700" spc="-5" dirty="0">
                <a:latin typeface="맑은 고딕"/>
                <a:cs typeface="맑은 고딕"/>
              </a:rPr>
              <a:t>NEIS의 </a:t>
            </a:r>
            <a:r>
              <a:rPr sz="1700" dirty="0">
                <a:latin typeface="맑은 고딕"/>
                <a:cs typeface="맑은 고딕"/>
              </a:rPr>
              <a:t>‘학적‘ 권한을 가진 </a:t>
            </a:r>
            <a:r>
              <a:rPr sz="1700" spc="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선생님이</a:t>
            </a:r>
            <a:r>
              <a:rPr sz="1700" spc="-3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하실</a:t>
            </a:r>
            <a:r>
              <a:rPr sz="1700" spc="-3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수</a:t>
            </a:r>
            <a:r>
              <a:rPr sz="1700" spc="-2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있습니다.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8496300" y="4358640"/>
            <a:ext cx="3238500" cy="1744067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5080" rIns="0" bIns="0" rtlCol="0">
            <a:spAutoFit/>
          </a:bodyPr>
          <a:lstStyle/>
          <a:p>
            <a:pPr marL="92075" marR="667385">
              <a:lnSpc>
                <a:spcPct val="100000"/>
              </a:lnSpc>
              <a:spcBef>
                <a:spcPts val="40"/>
              </a:spcBef>
            </a:pPr>
            <a:r>
              <a:rPr sz="1700" dirty="0">
                <a:latin typeface="맑은 고딕"/>
                <a:cs typeface="맑은 고딕"/>
              </a:rPr>
              <a:t>학생</a:t>
            </a:r>
            <a:r>
              <a:rPr sz="1700" spc="-3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정보</a:t>
            </a:r>
            <a:r>
              <a:rPr sz="1700" spc="-2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일괄등록</a:t>
            </a:r>
            <a:r>
              <a:rPr sz="1700" spc="-4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중 </a:t>
            </a:r>
            <a:r>
              <a:rPr sz="1700" spc="-585" dirty="0">
                <a:latin typeface="맑은 고딕"/>
                <a:cs typeface="맑은 고딕"/>
              </a:rPr>
              <a:t> </a:t>
            </a:r>
            <a:endParaRPr lang="en-US" sz="1700" spc="-585" dirty="0">
              <a:latin typeface="맑은 고딕"/>
              <a:cs typeface="맑은 고딕"/>
            </a:endParaRPr>
          </a:p>
          <a:p>
            <a:pPr marL="92075" marR="667385">
              <a:lnSpc>
                <a:spcPct val="100000"/>
              </a:lnSpc>
              <a:spcBef>
                <a:spcPts val="40"/>
              </a:spcBef>
            </a:pPr>
            <a:r>
              <a:rPr lang="ko-KR" altLang="en-US" sz="1700" spc="-585" dirty="0">
                <a:latin typeface="맑은 고딕"/>
                <a:cs typeface="맑은 고딕"/>
              </a:rPr>
              <a:t>파                                 일</a:t>
            </a:r>
            <a:r>
              <a:rPr sz="1700" spc="-2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형식이</a:t>
            </a:r>
            <a:r>
              <a:rPr sz="1700" spc="-2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달라</a:t>
            </a:r>
          </a:p>
          <a:p>
            <a:pPr marL="92075" marR="234315">
              <a:lnSpc>
                <a:spcPct val="100000"/>
              </a:lnSpc>
            </a:pPr>
            <a:r>
              <a:rPr sz="1700" dirty="0">
                <a:latin typeface="맑은 고딕"/>
                <a:cs typeface="맑은 고딕"/>
              </a:rPr>
              <a:t>업로드가</a:t>
            </a:r>
            <a:r>
              <a:rPr sz="1700" spc="-3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되지</a:t>
            </a:r>
            <a:r>
              <a:rPr sz="1700" spc="-3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않는</a:t>
            </a:r>
            <a:r>
              <a:rPr sz="1700" spc="-30" dirty="0">
                <a:latin typeface="맑은 고딕"/>
                <a:cs typeface="맑은 고딕"/>
              </a:rPr>
              <a:t> </a:t>
            </a:r>
            <a:r>
              <a:rPr sz="1700" dirty="0" err="1">
                <a:latin typeface="맑은 고딕"/>
                <a:cs typeface="맑은 고딕"/>
              </a:rPr>
              <a:t>경우가</a:t>
            </a:r>
            <a:r>
              <a:rPr sz="1700" dirty="0">
                <a:latin typeface="맑은 고딕"/>
                <a:cs typeface="맑은 고딕"/>
              </a:rPr>
              <a:t> </a:t>
            </a:r>
            <a:r>
              <a:rPr sz="1700" spc="-580" dirty="0">
                <a:latin typeface="맑은 고딕"/>
                <a:cs typeface="맑은 고딕"/>
              </a:rPr>
              <a:t> </a:t>
            </a:r>
            <a:endParaRPr lang="en-US" sz="1700" spc="-580" dirty="0">
              <a:latin typeface="맑은 고딕"/>
              <a:cs typeface="맑은 고딕"/>
            </a:endParaRPr>
          </a:p>
          <a:p>
            <a:pPr marL="92075" marR="234315">
              <a:lnSpc>
                <a:spcPct val="100000"/>
              </a:lnSpc>
            </a:pPr>
            <a:r>
              <a:rPr lang="ko-KR" altLang="en-US" sz="1700" dirty="0">
                <a:latin typeface="맑은 고딕"/>
                <a:cs typeface="맑은 고딕"/>
              </a:rPr>
              <a:t>많습니다</a:t>
            </a:r>
            <a:r>
              <a:rPr lang="en-US" altLang="ko-KR" sz="1700" dirty="0">
                <a:latin typeface="맑은 고딕"/>
                <a:cs typeface="맑은 고딕"/>
              </a:rPr>
              <a:t>.</a:t>
            </a:r>
          </a:p>
          <a:p>
            <a:pPr marL="92075" marR="234315">
              <a:lnSpc>
                <a:spcPct val="100000"/>
              </a:lnSpc>
            </a:pPr>
            <a:endParaRPr sz="1100" dirty="0">
              <a:latin typeface="맑은 고딕"/>
              <a:cs typeface="맑은 고딕"/>
            </a:endParaRPr>
          </a:p>
          <a:p>
            <a:pPr marL="92075">
              <a:lnSpc>
                <a:spcPct val="100000"/>
              </a:lnSpc>
            </a:pPr>
            <a:r>
              <a:rPr sz="1700" dirty="0">
                <a:latin typeface="맑은 고딕"/>
                <a:cs typeface="맑은 고딕"/>
              </a:rPr>
              <a:t>다음쪽,</a:t>
            </a:r>
            <a:r>
              <a:rPr sz="1700" spc="-4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다다음쪽</a:t>
            </a:r>
            <a:r>
              <a:rPr sz="1700" spc="-3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PPT를</a:t>
            </a:r>
          </a:p>
          <a:p>
            <a:pPr marL="92075">
              <a:lnSpc>
                <a:spcPct val="100000"/>
              </a:lnSpc>
            </a:pPr>
            <a:r>
              <a:rPr sz="1700" dirty="0">
                <a:latin typeface="맑은 고딕"/>
                <a:cs typeface="맑은 고딕"/>
              </a:rPr>
              <a:t>주의</a:t>
            </a:r>
            <a:r>
              <a:rPr sz="1700" spc="-3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깊게</a:t>
            </a:r>
            <a:r>
              <a:rPr sz="1700" spc="-1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보시기</a:t>
            </a:r>
            <a:r>
              <a:rPr sz="1700" spc="-2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바랍니다.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9495" y="1335024"/>
            <a:ext cx="7137400" cy="4925695"/>
            <a:chOff x="539495" y="1335024"/>
            <a:chExt cx="7137400" cy="49256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9495" y="1335024"/>
              <a:ext cx="7136892" cy="48874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9495" y="1335024"/>
              <a:ext cx="7136892" cy="4925568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04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758695" y="88392"/>
            <a:ext cx="8362950" cy="999490"/>
            <a:chOff x="1758695" y="88392"/>
            <a:chExt cx="8362950" cy="99949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58695" y="88392"/>
              <a:ext cx="2823210" cy="9989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36135" y="88392"/>
              <a:ext cx="1488186" cy="9989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80075" y="88392"/>
              <a:ext cx="1488185" cy="99898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24016" y="88392"/>
              <a:ext cx="1488186" cy="99898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269480" y="88392"/>
              <a:ext cx="1488185" cy="99898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13419" y="88392"/>
              <a:ext cx="758190" cy="99898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473439" y="88392"/>
              <a:ext cx="1488186" cy="99898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63455" y="88392"/>
              <a:ext cx="758190" cy="998981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2046223" y="203707"/>
            <a:ext cx="779081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수요조사를</a:t>
            </a:r>
            <a:r>
              <a:rPr sz="3500" b="1" spc="-4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위한</a:t>
            </a:r>
            <a:r>
              <a:rPr sz="3500" b="1" spc="-2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학생</a:t>
            </a:r>
            <a:r>
              <a:rPr sz="3500" b="1" spc="-2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일괄</a:t>
            </a:r>
            <a:r>
              <a:rPr sz="3500" b="1" spc="-2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등록</a:t>
            </a:r>
            <a:r>
              <a:rPr sz="3500" b="1" spc="-2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0000"/>
                </a:solidFill>
                <a:latin typeface="맑은 고딕"/>
                <a:cs typeface="맑은 고딕"/>
              </a:rPr>
              <a:t>(중요)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8299704" y="1429486"/>
            <a:ext cx="273050" cy="250190"/>
            <a:chOff x="8299704" y="1429486"/>
            <a:chExt cx="273050" cy="250190"/>
          </a:xfrm>
        </p:grpSpPr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8614409" y="1238859"/>
            <a:ext cx="2696210" cy="2788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1500"/>
              </a:lnSpc>
              <a:spcBef>
                <a:spcPts val="100"/>
              </a:spcBef>
            </a:pPr>
            <a:r>
              <a:rPr sz="2000" dirty="0">
                <a:latin typeface="맑은 고딕"/>
                <a:cs typeface="맑은 고딕"/>
              </a:rPr>
              <a:t>‘학년별</a:t>
            </a:r>
            <a:r>
              <a:rPr sz="2000" spc="-4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명렬표</a:t>
            </a:r>
            <a:r>
              <a:rPr sz="2000" spc="-4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출력‘</a:t>
            </a:r>
            <a:r>
              <a:rPr sz="2000" spc="-3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후 </a:t>
            </a:r>
            <a:r>
              <a:rPr sz="2000" spc="-68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‘학년‘을 설정하고,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‘조회’를</a:t>
            </a:r>
            <a:r>
              <a:rPr sz="2000" spc="-4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누릅니다.</a:t>
            </a:r>
            <a:endParaRPr sz="2000">
              <a:latin typeface="맑은 고딕"/>
              <a:cs typeface="맑은 고딕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50">
              <a:latin typeface="맑은 고딕"/>
              <a:cs typeface="맑은 고딕"/>
            </a:endParaRPr>
          </a:p>
          <a:p>
            <a:pPr marL="12700" marR="120650" algn="just">
              <a:lnSpc>
                <a:spcPct val="131500"/>
              </a:lnSpc>
            </a:pPr>
            <a:r>
              <a:rPr sz="2000" dirty="0">
                <a:latin typeface="맑은 고딕"/>
                <a:cs typeface="맑은 고딕"/>
              </a:rPr>
              <a:t>‘엑셀파일 다운로드‘를 </a:t>
            </a:r>
            <a:r>
              <a:rPr sz="2000" spc="-6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눌러</a:t>
            </a:r>
            <a:r>
              <a:rPr sz="2000" spc="-3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학생</a:t>
            </a:r>
            <a:r>
              <a:rPr sz="2000" spc="-4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정보</a:t>
            </a:r>
            <a:r>
              <a:rPr sz="2000" spc="-3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파일을 </a:t>
            </a:r>
            <a:r>
              <a:rPr sz="2000" spc="-6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다운로드</a:t>
            </a:r>
            <a:r>
              <a:rPr sz="2000" spc="-3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받습니다.</a:t>
            </a:r>
            <a:endParaRPr sz="2000">
              <a:latin typeface="맑은 고딕"/>
              <a:cs typeface="맑은 고딕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8299704" y="2743200"/>
            <a:ext cx="273050" cy="250190"/>
            <a:chOff x="8299704" y="2988538"/>
            <a:chExt cx="273050" cy="250190"/>
          </a:xfrm>
        </p:grpSpPr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99704" y="2988538"/>
              <a:ext cx="272745" cy="24996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325612" y="3014471"/>
              <a:ext cx="170688" cy="14782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3400" y="1335024"/>
            <a:ext cx="7127875" cy="4881880"/>
            <a:chOff x="533400" y="1335024"/>
            <a:chExt cx="7127875" cy="48818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3400" y="1335024"/>
              <a:ext cx="7127748" cy="48813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7804" y="2228088"/>
              <a:ext cx="6643116" cy="3541776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04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758695" y="88392"/>
            <a:ext cx="8362950" cy="999490"/>
            <a:chOff x="1758695" y="88392"/>
            <a:chExt cx="8362950" cy="99949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58695" y="88392"/>
              <a:ext cx="2823210" cy="9989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36135" y="88392"/>
              <a:ext cx="1488186" cy="9989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80075" y="88392"/>
              <a:ext cx="1488185" cy="99898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24016" y="88392"/>
              <a:ext cx="1488186" cy="99898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269480" y="88392"/>
              <a:ext cx="1488185" cy="99898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13419" y="88392"/>
              <a:ext cx="758190" cy="99898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473439" y="88392"/>
              <a:ext cx="1488186" cy="99898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63455" y="88392"/>
              <a:ext cx="758190" cy="998981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2046223" y="203707"/>
            <a:ext cx="779081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수요조사를</a:t>
            </a:r>
            <a:r>
              <a:rPr sz="3500" b="1" spc="-4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위한</a:t>
            </a:r>
            <a:r>
              <a:rPr sz="3500" b="1" spc="-2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학생</a:t>
            </a:r>
            <a:r>
              <a:rPr sz="3500" b="1" spc="-2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일괄</a:t>
            </a:r>
            <a:r>
              <a:rPr sz="3500" b="1" spc="-2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등록</a:t>
            </a:r>
            <a:r>
              <a:rPr sz="3500" b="1" spc="-2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0000"/>
                </a:solidFill>
                <a:latin typeface="맑은 고딕"/>
                <a:cs typeface="맑은 고딕"/>
              </a:rPr>
              <a:t>(중요)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8299704" y="1429486"/>
            <a:ext cx="273050" cy="250190"/>
            <a:chOff x="8299704" y="1429486"/>
            <a:chExt cx="273050" cy="250190"/>
          </a:xfrm>
        </p:grpSpPr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8614409" y="1238859"/>
            <a:ext cx="2801620" cy="4467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29870">
              <a:lnSpc>
                <a:spcPct val="131700"/>
              </a:lnSpc>
              <a:spcBef>
                <a:spcPts val="95"/>
              </a:spcBef>
            </a:pPr>
            <a:r>
              <a:rPr sz="2000" dirty="0">
                <a:latin typeface="맑은 고딕"/>
                <a:cs typeface="맑은 고딕"/>
              </a:rPr>
              <a:t>‘학생관리’ 화면에서,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‘일괄등록‘을</a:t>
            </a:r>
            <a:r>
              <a:rPr sz="2000" spc="-8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누릅니다. </a:t>
            </a:r>
            <a:r>
              <a:rPr sz="2000" spc="-6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입학년도를 설정하고,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파일</a:t>
            </a:r>
            <a:r>
              <a:rPr sz="2000" spc="-4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선택을</a:t>
            </a:r>
            <a:r>
              <a:rPr sz="2000" spc="-4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누릅니다.</a:t>
            </a:r>
            <a:endParaRPr sz="2000">
              <a:latin typeface="맑은 고딕"/>
              <a:cs typeface="맑은 고딕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맑은 고딕"/>
              <a:cs typeface="맑은 고딕"/>
            </a:endParaRPr>
          </a:p>
          <a:p>
            <a:pPr marL="69215" marR="5080">
              <a:lnSpc>
                <a:spcPct val="131600"/>
              </a:lnSpc>
            </a:pPr>
            <a:r>
              <a:rPr sz="2000" dirty="0">
                <a:latin typeface="맑은 고딕"/>
                <a:cs typeface="맑은 고딕"/>
              </a:rPr>
              <a:t>‘NEIS’에서 다운받은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파일을 선택하고,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‘열기’를 클릭하면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학생명단이 들어옵니다. </a:t>
            </a:r>
            <a:r>
              <a:rPr sz="2000" spc="-6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학생의</a:t>
            </a:r>
            <a:r>
              <a:rPr sz="2000" spc="-6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초기</a:t>
            </a:r>
            <a:r>
              <a:rPr sz="2000" spc="-4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비밀번호는 </a:t>
            </a:r>
            <a:r>
              <a:rPr sz="2000" spc="-6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자동으로</a:t>
            </a:r>
            <a:r>
              <a:rPr sz="2000" spc="-4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생성됩니다.</a:t>
            </a:r>
            <a:endParaRPr sz="2000">
              <a:latin typeface="맑은 고딕"/>
              <a:cs typeface="맑은 고딕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8341359" y="3268773"/>
            <a:ext cx="273050" cy="250190"/>
            <a:chOff x="8356092" y="3464026"/>
            <a:chExt cx="273050" cy="250190"/>
          </a:xfrm>
        </p:grpSpPr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356092" y="3464026"/>
              <a:ext cx="272745" cy="24996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382000" y="3489959"/>
              <a:ext cx="170688" cy="147827"/>
            </a:xfrm>
            <a:prstGeom prst="rect">
              <a:avLst/>
            </a:prstGeom>
          </p:spPr>
        </p:pic>
      </p:grpSp>
      <p:sp>
        <p:nvSpPr>
          <p:cNvPr id="25" name="object 13">
            <a:extLst>
              <a:ext uri="{FF2B5EF4-FFF2-40B4-BE49-F238E27FC236}">
                <a16:creationId xmlns:a16="http://schemas.microsoft.com/office/drawing/2014/main" id="{64513349-8DE2-F3E3-186A-1462A39322AB}"/>
              </a:ext>
            </a:extLst>
          </p:cNvPr>
          <p:cNvSpPr txBox="1"/>
          <p:nvPr/>
        </p:nvSpPr>
        <p:spPr>
          <a:xfrm>
            <a:off x="8496300" y="5548648"/>
            <a:ext cx="3148584" cy="1127873"/>
          </a:xfrm>
          <a:prstGeom prst="rect">
            <a:avLst/>
          </a:prstGeom>
          <a:solidFill>
            <a:srgbClr val="C5DFB4"/>
          </a:solidFill>
        </p:spPr>
        <p:txBody>
          <a:bodyPr vert="horz" wrap="square" lIns="0" tIns="11112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875"/>
              </a:spcBef>
            </a:pPr>
            <a:r>
              <a:rPr lang="en-US" sz="1700" dirty="0">
                <a:latin typeface="맑은 고딕"/>
                <a:cs typeface="맑은 고딕"/>
              </a:rPr>
              <a:t>1</a:t>
            </a:r>
            <a:r>
              <a:rPr lang="ko-KR" altLang="en-US" sz="1700" dirty="0">
                <a:latin typeface="맑은 고딕"/>
                <a:cs typeface="맑은 고딕"/>
              </a:rPr>
              <a:t>학년 </a:t>
            </a:r>
            <a:r>
              <a:rPr lang="en-US" altLang="ko-KR" sz="1700" dirty="0">
                <a:latin typeface="맑은 고딕"/>
                <a:cs typeface="맑은 고딕"/>
              </a:rPr>
              <a:t>2</a:t>
            </a:r>
            <a:r>
              <a:rPr lang="ko-KR" altLang="en-US" sz="1700" dirty="0">
                <a:latin typeface="맑은 고딕"/>
                <a:cs typeface="맑은 고딕"/>
              </a:rPr>
              <a:t>반 </a:t>
            </a:r>
            <a:r>
              <a:rPr lang="en-US" altLang="ko-KR" sz="1700" dirty="0">
                <a:latin typeface="맑은 고딕"/>
                <a:cs typeface="맑은 고딕"/>
              </a:rPr>
              <a:t>4</a:t>
            </a:r>
            <a:r>
              <a:rPr lang="ko-KR" altLang="en-US" sz="1700" dirty="0">
                <a:latin typeface="맑은 고딕"/>
                <a:cs typeface="맑은 고딕"/>
              </a:rPr>
              <a:t>번 홍길동인 경우</a:t>
            </a:r>
            <a:endParaRPr lang="en-US" altLang="ko-KR" sz="1700" dirty="0">
              <a:latin typeface="맑은 고딕"/>
              <a:cs typeface="맑은 고딕"/>
            </a:endParaRPr>
          </a:p>
          <a:p>
            <a:pPr marL="92710">
              <a:lnSpc>
                <a:spcPct val="100000"/>
              </a:lnSpc>
              <a:spcBef>
                <a:spcPts val="875"/>
              </a:spcBef>
            </a:pPr>
            <a:r>
              <a:rPr lang="ko-KR" altLang="en-US" sz="1700" dirty="0">
                <a:latin typeface="맑은 고딕"/>
                <a:cs typeface="맑은 고딕"/>
              </a:rPr>
              <a:t>아이디</a:t>
            </a:r>
            <a:r>
              <a:rPr lang="en-US" altLang="ko-KR" sz="1700" dirty="0">
                <a:latin typeface="맑은 고딕"/>
                <a:cs typeface="맑은 고딕"/>
              </a:rPr>
              <a:t>: </a:t>
            </a:r>
            <a:r>
              <a:rPr lang="ko-KR" altLang="en-US" sz="1700" dirty="0">
                <a:latin typeface="맑은 고딕"/>
                <a:cs typeface="맑은 고딕"/>
              </a:rPr>
              <a:t>홍길동</a:t>
            </a:r>
            <a:endParaRPr lang="en-US" altLang="ko-KR" sz="1700" dirty="0">
              <a:latin typeface="맑은 고딕"/>
              <a:cs typeface="맑은 고딕"/>
            </a:endParaRPr>
          </a:p>
          <a:p>
            <a:pPr marL="92710">
              <a:lnSpc>
                <a:spcPct val="100000"/>
              </a:lnSpc>
              <a:spcBef>
                <a:spcPts val="875"/>
              </a:spcBef>
            </a:pPr>
            <a:r>
              <a:rPr lang="ko-KR" altLang="en-US" sz="1700" dirty="0">
                <a:latin typeface="맑은 고딕"/>
                <a:cs typeface="맑은 고딕"/>
              </a:rPr>
              <a:t>비밀번호</a:t>
            </a:r>
            <a:r>
              <a:rPr lang="en-US" altLang="ko-KR" sz="1700" dirty="0">
                <a:latin typeface="맑은 고딕"/>
                <a:cs typeface="맑은 고딕"/>
              </a:rPr>
              <a:t>: 10204</a:t>
            </a:r>
            <a:endParaRPr sz="1700" dirty="0">
              <a:latin typeface="맑은 고딕"/>
              <a:cs typeface="맑은 고딕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51859" y="3808476"/>
            <a:ext cx="2487295" cy="2121535"/>
            <a:chOff x="3451859" y="3808476"/>
            <a:chExt cx="2487295" cy="2121535"/>
          </a:xfrm>
        </p:grpSpPr>
        <p:sp>
          <p:nvSpPr>
            <p:cNvPr id="3" name="object 3"/>
            <p:cNvSpPr/>
            <p:nvPr/>
          </p:nvSpPr>
          <p:spPr>
            <a:xfrm>
              <a:off x="3470909" y="3827526"/>
              <a:ext cx="2307590" cy="1988820"/>
            </a:xfrm>
            <a:custGeom>
              <a:avLst/>
              <a:gdLst/>
              <a:ahLst/>
              <a:cxnLst/>
              <a:rect l="l" t="t" r="r" b="b"/>
              <a:pathLst>
                <a:path w="2307590" h="1988820">
                  <a:moveTo>
                    <a:pt x="1810130" y="0"/>
                  </a:moveTo>
                  <a:lnTo>
                    <a:pt x="497204" y="0"/>
                  </a:lnTo>
                  <a:lnTo>
                    <a:pt x="0" y="994410"/>
                  </a:lnTo>
                  <a:lnTo>
                    <a:pt x="497204" y="1988820"/>
                  </a:lnTo>
                  <a:lnTo>
                    <a:pt x="1810130" y="1988820"/>
                  </a:lnTo>
                  <a:lnTo>
                    <a:pt x="2307336" y="994410"/>
                  </a:lnTo>
                  <a:lnTo>
                    <a:pt x="1810130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470909" y="3827526"/>
              <a:ext cx="2307590" cy="1988820"/>
            </a:xfrm>
            <a:custGeom>
              <a:avLst/>
              <a:gdLst/>
              <a:ahLst/>
              <a:cxnLst/>
              <a:rect l="l" t="t" r="r" b="b"/>
              <a:pathLst>
                <a:path w="2307590" h="1988820">
                  <a:moveTo>
                    <a:pt x="0" y="994410"/>
                  </a:moveTo>
                  <a:lnTo>
                    <a:pt x="497204" y="0"/>
                  </a:lnTo>
                  <a:lnTo>
                    <a:pt x="1810130" y="0"/>
                  </a:lnTo>
                  <a:lnTo>
                    <a:pt x="2307336" y="994410"/>
                  </a:lnTo>
                  <a:lnTo>
                    <a:pt x="1810130" y="1988820"/>
                  </a:lnTo>
                  <a:lnTo>
                    <a:pt x="497204" y="1988820"/>
                  </a:lnTo>
                  <a:lnTo>
                    <a:pt x="0" y="994410"/>
                  </a:lnTo>
                  <a:close/>
                </a:path>
              </a:pathLst>
            </a:custGeom>
            <a:ln w="38100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612641" y="3922014"/>
              <a:ext cx="2307590" cy="1988820"/>
            </a:xfrm>
            <a:custGeom>
              <a:avLst/>
              <a:gdLst/>
              <a:ahLst/>
              <a:cxnLst/>
              <a:rect l="l" t="t" r="r" b="b"/>
              <a:pathLst>
                <a:path w="2307590" h="1988820">
                  <a:moveTo>
                    <a:pt x="1810131" y="0"/>
                  </a:moveTo>
                  <a:lnTo>
                    <a:pt x="497205" y="0"/>
                  </a:lnTo>
                  <a:lnTo>
                    <a:pt x="0" y="994410"/>
                  </a:lnTo>
                  <a:lnTo>
                    <a:pt x="497205" y="1988820"/>
                  </a:lnTo>
                  <a:lnTo>
                    <a:pt x="1810131" y="1988820"/>
                  </a:lnTo>
                  <a:lnTo>
                    <a:pt x="2307336" y="994410"/>
                  </a:lnTo>
                  <a:lnTo>
                    <a:pt x="1810131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612641" y="3922014"/>
              <a:ext cx="2307590" cy="1988820"/>
            </a:xfrm>
            <a:custGeom>
              <a:avLst/>
              <a:gdLst/>
              <a:ahLst/>
              <a:cxnLst/>
              <a:rect l="l" t="t" r="r" b="b"/>
              <a:pathLst>
                <a:path w="2307590" h="1988820">
                  <a:moveTo>
                    <a:pt x="0" y="994410"/>
                  </a:moveTo>
                  <a:lnTo>
                    <a:pt x="497205" y="0"/>
                  </a:lnTo>
                  <a:lnTo>
                    <a:pt x="1810131" y="0"/>
                  </a:lnTo>
                  <a:lnTo>
                    <a:pt x="2307336" y="994410"/>
                  </a:lnTo>
                  <a:lnTo>
                    <a:pt x="1810131" y="1988820"/>
                  </a:lnTo>
                  <a:lnTo>
                    <a:pt x="497205" y="1988820"/>
                  </a:lnTo>
                  <a:lnTo>
                    <a:pt x="0" y="994410"/>
                  </a:lnTo>
                  <a:close/>
                </a:path>
              </a:pathLst>
            </a:custGeom>
            <a:ln w="38100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458080" y="4862271"/>
            <a:ext cx="5920105" cy="788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739264" algn="l"/>
              </a:tabLst>
            </a:pPr>
            <a:r>
              <a:rPr sz="5000" spc="-5" dirty="0">
                <a:solidFill>
                  <a:srgbClr val="FFFFFF"/>
                </a:solidFill>
              </a:rPr>
              <a:t>0</a:t>
            </a:r>
            <a:r>
              <a:rPr lang="en-US" sz="5000" spc="-5" dirty="0">
                <a:solidFill>
                  <a:srgbClr val="FFFFFF"/>
                </a:solidFill>
              </a:rPr>
              <a:t>5</a:t>
            </a:r>
            <a:r>
              <a:rPr sz="5000" spc="-5" dirty="0">
                <a:solidFill>
                  <a:srgbClr val="FFFFFF"/>
                </a:solidFill>
              </a:rPr>
              <a:t>	</a:t>
            </a:r>
            <a:r>
              <a:rPr dirty="0"/>
              <a:t>수요조사</a:t>
            </a:r>
            <a:r>
              <a:rPr spc="-45" dirty="0"/>
              <a:t> </a:t>
            </a:r>
            <a:r>
              <a:rPr dirty="0"/>
              <a:t>실시(학생</a:t>
            </a:r>
            <a:r>
              <a:rPr spc="-45" dirty="0"/>
              <a:t> </a:t>
            </a:r>
            <a:r>
              <a:rPr dirty="0"/>
              <a:t>화면)</a:t>
            </a:r>
            <a:endParaRPr sz="50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06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58695" y="88392"/>
            <a:ext cx="5673090" cy="999490"/>
            <a:chOff x="1758695" y="88392"/>
            <a:chExt cx="5673090" cy="9994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8695" y="88392"/>
              <a:ext cx="2378202" cy="99898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91127" y="88392"/>
              <a:ext cx="1488186" cy="99898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81144" y="88392"/>
              <a:ext cx="758189" cy="9989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41163" y="88392"/>
              <a:ext cx="1488186" cy="9989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83580" y="88392"/>
              <a:ext cx="1488185" cy="99898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73595" y="88392"/>
              <a:ext cx="758190" cy="99898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046223" y="203707"/>
            <a:ext cx="51003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수요조사</a:t>
            </a:r>
            <a:r>
              <a:rPr sz="3500" b="1" spc="-6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실시(학생</a:t>
            </a:r>
            <a:r>
              <a:rPr sz="3500" b="1" spc="-6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화면)</a:t>
            </a:r>
            <a:endParaRPr sz="3500">
              <a:latin typeface="맑은 고딕"/>
              <a:cs typeface="맑은 고딕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14409" y="1238859"/>
            <a:ext cx="2545715" cy="323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46075">
              <a:lnSpc>
                <a:spcPct val="131700"/>
              </a:lnSpc>
              <a:spcBef>
                <a:spcPts val="95"/>
              </a:spcBef>
            </a:pPr>
            <a:r>
              <a:rPr sz="2000" dirty="0">
                <a:latin typeface="맑은 고딕"/>
                <a:cs typeface="맑은 고딕"/>
              </a:rPr>
              <a:t>사이트에</a:t>
            </a:r>
            <a:r>
              <a:rPr sz="2000" spc="-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접속하여, </a:t>
            </a:r>
            <a:r>
              <a:rPr sz="2000" spc="-6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학교를 설정하고,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학년, 반, 번호,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이름을</a:t>
            </a:r>
            <a:r>
              <a:rPr sz="2000" spc="-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기재합니다.</a:t>
            </a:r>
          </a:p>
          <a:p>
            <a:pPr marL="12700" marR="5080">
              <a:lnSpc>
                <a:spcPct val="131500"/>
              </a:lnSpc>
            </a:pPr>
            <a:r>
              <a:rPr sz="2000" dirty="0">
                <a:latin typeface="맑은 고딕"/>
                <a:cs typeface="맑은 고딕"/>
              </a:rPr>
              <a:t>일괄등록을</a:t>
            </a:r>
            <a:r>
              <a:rPr sz="2000" spc="-5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진행할</a:t>
            </a:r>
            <a:r>
              <a:rPr sz="2000" spc="-5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때, </a:t>
            </a:r>
            <a:r>
              <a:rPr sz="2000" spc="-69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초기</a:t>
            </a:r>
            <a:r>
              <a:rPr sz="2000" spc="-2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비밀번호는</a:t>
            </a:r>
          </a:p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sz="2000" dirty="0">
                <a:latin typeface="맑은 고딕"/>
                <a:cs typeface="맑은 고딕"/>
              </a:rPr>
              <a:t>앞장의</a:t>
            </a:r>
            <a:r>
              <a:rPr sz="2000" spc="-5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설명과</a:t>
            </a:r>
            <a:r>
              <a:rPr sz="2000" spc="-35" dirty="0">
                <a:latin typeface="맑은 고딕"/>
                <a:cs typeface="맑은 고딕"/>
              </a:rPr>
              <a:t> </a:t>
            </a:r>
            <a:r>
              <a:rPr sz="2000" spc="5" dirty="0">
                <a:latin typeface="맑은 고딕"/>
                <a:cs typeface="맑은 고딕"/>
              </a:rPr>
              <a:t>같이</a:t>
            </a:r>
            <a:endParaRPr sz="2000" dirty="0">
              <a:latin typeface="맑은 고딕"/>
              <a:cs typeface="맑은 고딕"/>
            </a:endParaRPr>
          </a:p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2000" dirty="0">
                <a:latin typeface="맑은 고딕"/>
                <a:cs typeface="맑은 고딕"/>
              </a:rPr>
              <a:t>5자리로</a:t>
            </a:r>
            <a:r>
              <a:rPr sz="2000" spc="-5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구성됩니다.</a:t>
            </a:r>
          </a:p>
        </p:txBody>
      </p:sp>
      <p:grpSp>
        <p:nvGrpSpPr>
          <p:cNvPr id="14" name="object 14"/>
          <p:cNvGrpSpPr/>
          <p:nvPr/>
        </p:nvGrpSpPr>
        <p:grpSpPr>
          <a:xfrm>
            <a:off x="8299704" y="1429486"/>
            <a:ext cx="273050" cy="250190"/>
            <a:chOff x="8299704" y="1429486"/>
            <a:chExt cx="273050" cy="250190"/>
          </a:xfrm>
        </p:grpSpPr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8572449" y="5791200"/>
            <a:ext cx="2940050" cy="826135"/>
          </a:xfrm>
          <a:prstGeom prst="rect">
            <a:avLst/>
          </a:prstGeom>
          <a:solidFill>
            <a:srgbClr val="C5DFB4"/>
          </a:solidFill>
        </p:spPr>
        <p:txBody>
          <a:bodyPr vert="horz" wrap="square" lIns="0" tIns="2159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70"/>
              </a:spcBef>
            </a:pPr>
            <a:r>
              <a:rPr sz="1700" dirty="0">
                <a:latin typeface="맑은 고딕"/>
                <a:cs typeface="맑은 고딕"/>
              </a:rPr>
              <a:t>학생</a:t>
            </a:r>
            <a:r>
              <a:rPr sz="1700" spc="-4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아이디로</a:t>
            </a:r>
            <a:r>
              <a:rPr sz="1700" spc="-4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접속하면</a:t>
            </a:r>
          </a:p>
          <a:p>
            <a:pPr marL="92075">
              <a:lnSpc>
                <a:spcPct val="100000"/>
              </a:lnSpc>
              <a:spcBef>
                <a:spcPts val="5"/>
              </a:spcBef>
            </a:pPr>
            <a:r>
              <a:rPr sz="1700" dirty="0">
                <a:latin typeface="맑은 고딕"/>
                <a:cs typeface="맑은 고딕"/>
              </a:rPr>
              <a:t>모바일로도</a:t>
            </a:r>
          </a:p>
          <a:p>
            <a:pPr marL="92075">
              <a:lnSpc>
                <a:spcPct val="100000"/>
              </a:lnSpc>
            </a:pPr>
            <a:r>
              <a:rPr sz="1700" dirty="0">
                <a:latin typeface="맑은 고딕"/>
                <a:cs typeface="맑은 고딕"/>
              </a:rPr>
              <a:t>수요조사가</a:t>
            </a:r>
            <a:r>
              <a:rPr sz="1700" spc="-5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가능합니다.</a:t>
            </a: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D03E1E02-43D1-87CE-D7BE-AB759E265A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233" y="1149718"/>
            <a:ext cx="8178322" cy="5619889"/>
          </a:xfrm>
          <a:prstGeom prst="rect">
            <a:avLst/>
          </a:prstGeom>
        </p:spPr>
      </p:pic>
      <p:sp>
        <p:nvSpPr>
          <p:cNvPr id="20" name="object 13">
            <a:extLst>
              <a:ext uri="{FF2B5EF4-FFF2-40B4-BE49-F238E27FC236}">
                <a16:creationId xmlns:a16="http://schemas.microsoft.com/office/drawing/2014/main" id="{C4655BE9-80C8-585C-FE62-545419DB5264}"/>
              </a:ext>
            </a:extLst>
          </p:cNvPr>
          <p:cNvSpPr txBox="1"/>
          <p:nvPr/>
        </p:nvSpPr>
        <p:spPr>
          <a:xfrm>
            <a:off x="8572449" y="4520314"/>
            <a:ext cx="3148584" cy="1127873"/>
          </a:xfrm>
          <a:prstGeom prst="rect">
            <a:avLst/>
          </a:prstGeom>
          <a:solidFill>
            <a:srgbClr val="C5DFB4"/>
          </a:solidFill>
        </p:spPr>
        <p:txBody>
          <a:bodyPr vert="horz" wrap="square" lIns="0" tIns="11112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875"/>
              </a:spcBef>
            </a:pPr>
            <a:r>
              <a:rPr lang="en-US" sz="1700" dirty="0">
                <a:latin typeface="맑은 고딕"/>
                <a:cs typeface="맑은 고딕"/>
              </a:rPr>
              <a:t>1</a:t>
            </a:r>
            <a:r>
              <a:rPr lang="ko-KR" altLang="en-US" sz="1700" dirty="0">
                <a:latin typeface="맑은 고딕"/>
                <a:cs typeface="맑은 고딕"/>
              </a:rPr>
              <a:t>학년 </a:t>
            </a:r>
            <a:r>
              <a:rPr lang="en-US" altLang="ko-KR" sz="1700" dirty="0">
                <a:latin typeface="맑은 고딕"/>
                <a:cs typeface="맑은 고딕"/>
              </a:rPr>
              <a:t>2</a:t>
            </a:r>
            <a:r>
              <a:rPr lang="ko-KR" altLang="en-US" sz="1700" dirty="0">
                <a:latin typeface="맑은 고딕"/>
                <a:cs typeface="맑은 고딕"/>
              </a:rPr>
              <a:t>반 </a:t>
            </a:r>
            <a:r>
              <a:rPr lang="en-US" altLang="ko-KR" sz="1700" dirty="0">
                <a:latin typeface="맑은 고딕"/>
                <a:cs typeface="맑은 고딕"/>
              </a:rPr>
              <a:t>4</a:t>
            </a:r>
            <a:r>
              <a:rPr lang="ko-KR" altLang="en-US" sz="1700" dirty="0">
                <a:latin typeface="맑은 고딕"/>
                <a:cs typeface="맑은 고딕"/>
              </a:rPr>
              <a:t>번 홍길동인 경우</a:t>
            </a:r>
            <a:endParaRPr lang="en-US" altLang="ko-KR" sz="1700" dirty="0">
              <a:latin typeface="맑은 고딕"/>
              <a:cs typeface="맑은 고딕"/>
            </a:endParaRPr>
          </a:p>
          <a:p>
            <a:pPr marL="92710">
              <a:lnSpc>
                <a:spcPct val="100000"/>
              </a:lnSpc>
              <a:spcBef>
                <a:spcPts val="875"/>
              </a:spcBef>
            </a:pPr>
            <a:r>
              <a:rPr lang="ko-KR" altLang="en-US" sz="1700" dirty="0">
                <a:latin typeface="맑은 고딕"/>
                <a:cs typeface="맑은 고딕"/>
              </a:rPr>
              <a:t>아이디</a:t>
            </a:r>
            <a:r>
              <a:rPr lang="en-US" altLang="ko-KR" sz="1700" dirty="0">
                <a:latin typeface="맑은 고딕"/>
                <a:cs typeface="맑은 고딕"/>
              </a:rPr>
              <a:t>: </a:t>
            </a:r>
            <a:r>
              <a:rPr lang="ko-KR" altLang="en-US" sz="1700" dirty="0">
                <a:latin typeface="맑은 고딕"/>
                <a:cs typeface="맑은 고딕"/>
              </a:rPr>
              <a:t>홍길동</a:t>
            </a:r>
            <a:endParaRPr lang="en-US" altLang="ko-KR" sz="1700" dirty="0">
              <a:latin typeface="맑은 고딕"/>
              <a:cs typeface="맑은 고딕"/>
            </a:endParaRPr>
          </a:p>
          <a:p>
            <a:pPr marL="92710">
              <a:lnSpc>
                <a:spcPct val="100000"/>
              </a:lnSpc>
              <a:spcBef>
                <a:spcPts val="875"/>
              </a:spcBef>
            </a:pPr>
            <a:r>
              <a:rPr lang="ko-KR" altLang="en-US" sz="1700" dirty="0">
                <a:latin typeface="맑은 고딕"/>
                <a:cs typeface="맑은 고딕"/>
              </a:rPr>
              <a:t>비밀번호</a:t>
            </a:r>
            <a:r>
              <a:rPr lang="en-US" altLang="ko-KR" sz="1700" dirty="0">
                <a:latin typeface="맑은 고딕"/>
                <a:cs typeface="맑은 고딕"/>
              </a:rPr>
              <a:t>: 10204</a:t>
            </a:r>
            <a:endParaRPr sz="1700" dirty="0">
              <a:latin typeface="맑은 고딕"/>
              <a:cs typeface="맑은 고딕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06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758695" y="88392"/>
            <a:ext cx="5673090" cy="999490"/>
            <a:chOff x="1758695" y="88392"/>
            <a:chExt cx="5673090" cy="99949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8695" y="88392"/>
              <a:ext cx="2378202" cy="9989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91127" y="88392"/>
              <a:ext cx="1488186" cy="9989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81144" y="88392"/>
              <a:ext cx="758189" cy="99898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41163" y="88392"/>
              <a:ext cx="1488186" cy="99898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83580" y="88392"/>
              <a:ext cx="1488185" cy="99898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73595" y="88392"/>
              <a:ext cx="758190" cy="998981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2046223" y="203707"/>
            <a:ext cx="51003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수요조사</a:t>
            </a:r>
            <a:r>
              <a:rPr sz="3500" b="1" spc="-6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실시(학생</a:t>
            </a:r>
            <a:r>
              <a:rPr sz="3500" b="1" spc="-6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화면)</a:t>
            </a:r>
            <a:endParaRPr sz="3500">
              <a:latin typeface="맑은 고딕"/>
              <a:cs typeface="맑은 고딕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526018" y="1238859"/>
            <a:ext cx="2834640" cy="3636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0965" marR="94615">
              <a:lnSpc>
                <a:spcPct val="131500"/>
              </a:lnSpc>
              <a:spcBef>
                <a:spcPts val="100"/>
              </a:spcBef>
            </a:pPr>
            <a:r>
              <a:rPr sz="2000" dirty="0">
                <a:latin typeface="맑은 고딕"/>
                <a:cs typeface="맑은 고딕"/>
              </a:rPr>
              <a:t>최초로 로그인하면,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개인정보동의서</a:t>
            </a:r>
            <a:r>
              <a:rPr sz="2000" spc="-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서식이 </a:t>
            </a:r>
            <a:r>
              <a:rPr sz="2000" spc="-6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나타납니다.</a:t>
            </a:r>
            <a:endParaRPr sz="2000">
              <a:latin typeface="맑은 고딕"/>
              <a:cs typeface="맑은 고딕"/>
            </a:endParaRPr>
          </a:p>
          <a:p>
            <a:pPr marL="100965" marR="228600">
              <a:lnSpc>
                <a:spcPct val="131500"/>
              </a:lnSpc>
              <a:spcBef>
                <a:spcPts val="10"/>
              </a:spcBef>
            </a:pPr>
            <a:r>
              <a:rPr sz="2000" dirty="0">
                <a:latin typeface="맑은 고딕"/>
                <a:cs typeface="맑은 고딕"/>
              </a:rPr>
              <a:t>‘약관에</a:t>
            </a:r>
            <a:r>
              <a:rPr sz="2000" spc="-7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동의합니다’를 </a:t>
            </a:r>
            <a:r>
              <a:rPr sz="2000" spc="-68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클릭하여야</a:t>
            </a:r>
            <a:endParaRPr sz="2000">
              <a:latin typeface="맑은 고딕"/>
              <a:cs typeface="맑은 고딕"/>
            </a:endParaRPr>
          </a:p>
          <a:p>
            <a:pPr marL="100965">
              <a:lnSpc>
                <a:spcPct val="100000"/>
              </a:lnSpc>
              <a:spcBef>
                <a:spcPts val="760"/>
              </a:spcBef>
            </a:pPr>
            <a:r>
              <a:rPr sz="2000" dirty="0">
                <a:latin typeface="맑은 고딕"/>
                <a:cs typeface="맑은 고딕"/>
              </a:rPr>
              <a:t>다음으로</a:t>
            </a:r>
            <a:r>
              <a:rPr sz="2000" spc="-5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진행됩니다.</a:t>
            </a:r>
            <a:endParaRPr sz="2000">
              <a:latin typeface="맑은 고딕"/>
              <a:cs typeface="맑은 고딕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1700">
              <a:latin typeface="맑은 고딕"/>
              <a:cs typeface="맑은 고딕"/>
            </a:endParaRPr>
          </a:p>
          <a:p>
            <a:pPr marL="12700" marR="5080" indent="88265">
              <a:lnSpc>
                <a:spcPct val="131500"/>
              </a:lnSpc>
            </a:pPr>
            <a:r>
              <a:rPr sz="2000" dirty="0">
                <a:latin typeface="맑은 고딕"/>
                <a:cs typeface="맑은 고딕"/>
              </a:rPr>
              <a:t>로그인된</a:t>
            </a:r>
            <a:r>
              <a:rPr sz="2000" spc="-5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초기</a:t>
            </a:r>
            <a:r>
              <a:rPr sz="2000" spc="-4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화면에서 </a:t>
            </a:r>
            <a:r>
              <a:rPr sz="2000" spc="-6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‘수요조사‘를</a:t>
            </a:r>
            <a:r>
              <a:rPr sz="2000" spc="-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선택합니다.</a:t>
            </a:r>
            <a:endParaRPr sz="2000">
              <a:latin typeface="맑은 고딕"/>
              <a:cs typeface="맑은 고딕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8299704" y="1429486"/>
            <a:ext cx="273050" cy="250190"/>
            <a:chOff x="8299704" y="1429486"/>
            <a:chExt cx="273050" cy="250190"/>
          </a:xfrm>
        </p:grpSpPr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8299704" y="4038600"/>
            <a:ext cx="273050" cy="250190"/>
            <a:chOff x="8299704" y="4195546"/>
            <a:chExt cx="273050" cy="250190"/>
          </a:xfrm>
        </p:grpSpPr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99704" y="4195546"/>
              <a:ext cx="272745" cy="24996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25612" y="4221480"/>
              <a:ext cx="170688" cy="147827"/>
            </a:xfrm>
            <a:prstGeom prst="rect">
              <a:avLst/>
            </a:prstGeom>
          </p:spPr>
        </p:pic>
      </p:grpSp>
      <p:pic>
        <p:nvPicPr>
          <p:cNvPr id="23" name="그림 22">
            <a:extLst>
              <a:ext uri="{FF2B5EF4-FFF2-40B4-BE49-F238E27FC236}">
                <a16:creationId xmlns:a16="http://schemas.microsoft.com/office/drawing/2014/main" id="{8F3008CC-5991-FCFD-C8EA-2B42904505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474" y="1240430"/>
            <a:ext cx="7993926" cy="5413863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4FFB6D9E-1A40-0AD8-5208-9043C4FE290D}"/>
              </a:ext>
            </a:extLst>
          </p:cNvPr>
          <p:cNvSpPr/>
          <p:nvPr/>
        </p:nvSpPr>
        <p:spPr>
          <a:xfrm>
            <a:off x="6946011" y="1238859"/>
            <a:ext cx="1167384" cy="15805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9EE55024-1C60-5D20-3EA4-02A9BA52F6C8}"/>
              </a:ext>
            </a:extLst>
          </p:cNvPr>
          <p:cNvSpPr/>
          <p:nvPr/>
        </p:nvSpPr>
        <p:spPr>
          <a:xfrm>
            <a:off x="7009019" y="2133600"/>
            <a:ext cx="830008" cy="2285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01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758695" y="88392"/>
            <a:ext cx="7444105" cy="999490"/>
            <a:chOff x="1758695" y="88392"/>
            <a:chExt cx="7444105" cy="9994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58695" y="88392"/>
              <a:ext cx="2823210" cy="99898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36135" y="88392"/>
              <a:ext cx="1933193" cy="99898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25083" y="88392"/>
              <a:ext cx="1488186" cy="99898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69024" y="88392"/>
              <a:ext cx="1488185" cy="99898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14487" y="88392"/>
              <a:ext cx="1488186" cy="998981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046223" y="203707"/>
            <a:ext cx="687197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고교학점제</a:t>
            </a:r>
            <a:r>
              <a:rPr sz="3500" b="1" spc="-4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사이트</a:t>
            </a:r>
            <a:r>
              <a:rPr sz="3500" b="1" spc="-3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사용</a:t>
            </a:r>
            <a:r>
              <a:rPr sz="3500" b="1" spc="-3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흐름</a:t>
            </a:r>
            <a:r>
              <a:rPr sz="3500" b="1" spc="-2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요약</a:t>
            </a:r>
            <a:endParaRPr sz="3500">
              <a:latin typeface="맑은 고딕"/>
              <a:cs typeface="맑은 고딕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01674" y="1524761"/>
            <a:ext cx="3599815" cy="871855"/>
          </a:xfrm>
          <a:prstGeom prst="rect">
            <a:avLst/>
          </a:prstGeom>
          <a:solidFill>
            <a:srgbClr val="FFF1CC">
              <a:alpha val="74900"/>
            </a:srgbClr>
          </a:solidFill>
          <a:ln w="38100">
            <a:solidFill>
              <a:srgbClr val="385622"/>
            </a:solidFill>
          </a:ln>
        </p:spPr>
        <p:txBody>
          <a:bodyPr vert="horz" wrap="square" lIns="0" tIns="239395" rIns="0" bIns="0" rtlCol="0">
            <a:spAutoFit/>
          </a:bodyPr>
          <a:lstStyle/>
          <a:p>
            <a:pPr marL="259715">
              <a:lnSpc>
                <a:spcPct val="100000"/>
              </a:lnSpc>
              <a:spcBef>
                <a:spcPts val="1885"/>
              </a:spcBef>
            </a:pPr>
            <a:r>
              <a:rPr sz="2500" b="1" spc="-5" dirty="0">
                <a:latin typeface="맑은 고딕"/>
                <a:cs typeface="맑은 고딕"/>
              </a:rPr>
              <a:t>교육과정</a:t>
            </a:r>
            <a:r>
              <a:rPr sz="2500" b="1" spc="-25" dirty="0">
                <a:latin typeface="맑은 고딕"/>
                <a:cs typeface="맑은 고딕"/>
              </a:rPr>
              <a:t> </a:t>
            </a:r>
            <a:r>
              <a:rPr sz="2500" b="1" spc="-5" dirty="0">
                <a:latin typeface="맑은 고딕"/>
                <a:cs typeface="맑은 고딕"/>
              </a:rPr>
              <a:t>편성표</a:t>
            </a:r>
            <a:r>
              <a:rPr sz="2500" b="1" spc="-25" dirty="0">
                <a:latin typeface="맑은 고딕"/>
                <a:cs typeface="맑은 고딕"/>
              </a:rPr>
              <a:t> </a:t>
            </a:r>
            <a:r>
              <a:rPr sz="2500" b="1" spc="-5" dirty="0">
                <a:latin typeface="맑은 고딕"/>
                <a:cs typeface="맑은 고딕"/>
              </a:rPr>
              <a:t>작성</a:t>
            </a:r>
            <a:endParaRPr sz="2500">
              <a:latin typeface="맑은 고딕"/>
              <a:cs typeface="맑은 고딕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937382" y="2396108"/>
            <a:ext cx="114300" cy="520065"/>
          </a:xfrm>
          <a:custGeom>
            <a:avLst/>
            <a:gdLst/>
            <a:ahLst/>
            <a:cxnLst/>
            <a:rect l="l" t="t" r="r" b="b"/>
            <a:pathLst>
              <a:path w="114300" h="520064">
                <a:moveTo>
                  <a:pt x="0" y="404494"/>
                </a:moveTo>
                <a:lnTo>
                  <a:pt x="54991" y="519938"/>
                </a:lnTo>
                <a:lnTo>
                  <a:pt x="104618" y="424941"/>
                </a:lnTo>
                <a:lnTo>
                  <a:pt x="75818" y="424941"/>
                </a:lnTo>
                <a:lnTo>
                  <a:pt x="37718" y="424306"/>
                </a:lnTo>
                <a:lnTo>
                  <a:pt x="38067" y="405214"/>
                </a:lnTo>
                <a:lnTo>
                  <a:pt x="0" y="404494"/>
                </a:lnTo>
                <a:close/>
              </a:path>
              <a:path w="114300" h="520064">
                <a:moveTo>
                  <a:pt x="38067" y="405214"/>
                </a:moveTo>
                <a:lnTo>
                  <a:pt x="37718" y="424306"/>
                </a:lnTo>
                <a:lnTo>
                  <a:pt x="75818" y="424941"/>
                </a:lnTo>
                <a:lnTo>
                  <a:pt x="76166" y="405935"/>
                </a:lnTo>
                <a:lnTo>
                  <a:pt x="38067" y="405214"/>
                </a:lnTo>
                <a:close/>
              </a:path>
              <a:path w="114300" h="520064">
                <a:moveTo>
                  <a:pt x="76166" y="405935"/>
                </a:moveTo>
                <a:lnTo>
                  <a:pt x="75818" y="424941"/>
                </a:lnTo>
                <a:lnTo>
                  <a:pt x="104618" y="424941"/>
                </a:lnTo>
                <a:lnTo>
                  <a:pt x="114173" y="406653"/>
                </a:lnTo>
                <a:lnTo>
                  <a:pt x="76166" y="405935"/>
                </a:lnTo>
                <a:close/>
              </a:path>
              <a:path w="114300" h="520064">
                <a:moveTo>
                  <a:pt x="45466" y="0"/>
                </a:moveTo>
                <a:lnTo>
                  <a:pt x="38067" y="405214"/>
                </a:lnTo>
                <a:lnTo>
                  <a:pt x="76166" y="405935"/>
                </a:lnTo>
                <a:lnTo>
                  <a:pt x="83566" y="762"/>
                </a:lnTo>
                <a:lnTo>
                  <a:pt x="45466" y="0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201674" y="2905505"/>
            <a:ext cx="3599815" cy="1320165"/>
          </a:xfrm>
          <a:prstGeom prst="rect">
            <a:avLst/>
          </a:prstGeom>
          <a:solidFill>
            <a:srgbClr val="FFF1CC">
              <a:alpha val="74900"/>
            </a:srgbClr>
          </a:solidFill>
          <a:ln w="38100">
            <a:solidFill>
              <a:srgbClr val="385622"/>
            </a:solidFill>
          </a:ln>
        </p:spPr>
        <p:txBody>
          <a:bodyPr vert="horz" wrap="square" lIns="0" tIns="83185" rIns="0" bIns="0" rtlCol="0">
            <a:spAutoFit/>
          </a:bodyPr>
          <a:lstStyle/>
          <a:p>
            <a:pPr marL="404495" marR="399415" algn="ctr">
              <a:lnSpc>
                <a:spcPct val="100000"/>
              </a:lnSpc>
              <a:spcBef>
                <a:spcPts val="655"/>
              </a:spcBef>
            </a:pPr>
            <a:r>
              <a:rPr sz="2500" b="1" spc="-5" dirty="0">
                <a:latin typeface="맑은 고딕"/>
                <a:cs typeface="맑은 고딕"/>
              </a:rPr>
              <a:t>선택과목에 </a:t>
            </a:r>
            <a:r>
              <a:rPr sz="2500" b="1" spc="-10" dirty="0">
                <a:latin typeface="맑은 고딕"/>
                <a:cs typeface="맑은 고딕"/>
              </a:rPr>
              <a:t>대한 </a:t>
            </a:r>
            <a:r>
              <a:rPr sz="2500" b="1" spc="-5" dirty="0">
                <a:latin typeface="맑은 고딕"/>
                <a:cs typeface="맑은 고딕"/>
              </a:rPr>
              <a:t> 학생</a:t>
            </a:r>
            <a:r>
              <a:rPr sz="2500" b="1" spc="-85" dirty="0">
                <a:latin typeface="맑은 고딕"/>
                <a:cs typeface="맑은 고딕"/>
              </a:rPr>
              <a:t> </a:t>
            </a:r>
            <a:r>
              <a:rPr sz="2500" b="1" spc="-5" dirty="0">
                <a:latin typeface="맑은 고딕"/>
                <a:cs typeface="맑은 고딕"/>
              </a:rPr>
              <a:t>수요/수강신청 </a:t>
            </a:r>
            <a:r>
              <a:rPr sz="2500" b="1" spc="-865" dirty="0">
                <a:latin typeface="맑은 고딕"/>
                <a:cs typeface="맑은 고딕"/>
              </a:rPr>
              <a:t> </a:t>
            </a:r>
            <a:r>
              <a:rPr sz="2500" b="1" spc="-5" dirty="0">
                <a:latin typeface="맑은 고딕"/>
                <a:cs typeface="맑은 고딕"/>
              </a:rPr>
              <a:t>진행</a:t>
            </a:r>
            <a:endParaRPr sz="2500">
              <a:latin typeface="맑은 고딕"/>
              <a:cs typeface="맑은 고딕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917570" y="4295013"/>
            <a:ext cx="114300" cy="520065"/>
          </a:xfrm>
          <a:custGeom>
            <a:avLst/>
            <a:gdLst/>
            <a:ahLst/>
            <a:cxnLst/>
            <a:rect l="l" t="t" r="r" b="b"/>
            <a:pathLst>
              <a:path w="114300" h="520064">
                <a:moveTo>
                  <a:pt x="0" y="404494"/>
                </a:moveTo>
                <a:lnTo>
                  <a:pt x="54991" y="519938"/>
                </a:lnTo>
                <a:lnTo>
                  <a:pt x="104618" y="424942"/>
                </a:lnTo>
                <a:lnTo>
                  <a:pt x="75818" y="424942"/>
                </a:lnTo>
                <a:lnTo>
                  <a:pt x="37718" y="424306"/>
                </a:lnTo>
                <a:lnTo>
                  <a:pt x="38067" y="405214"/>
                </a:lnTo>
                <a:lnTo>
                  <a:pt x="0" y="404494"/>
                </a:lnTo>
                <a:close/>
              </a:path>
              <a:path w="114300" h="520064">
                <a:moveTo>
                  <a:pt x="38067" y="405214"/>
                </a:moveTo>
                <a:lnTo>
                  <a:pt x="37718" y="424306"/>
                </a:lnTo>
                <a:lnTo>
                  <a:pt x="75818" y="424942"/>
                </a:lnTo>
                <a:lnTo>
                  <a:pt x="76166" y="405935"/>
                </a:lnTo>
                <a:lnTo>
                  <a:pt x="38067" y="405214"/>
                </a:lnTo>
                <a:close/>
              </a:path>
              <a:path w="114300" h="520064">
                <a:moveTo>
                  <a:pt x="76166" y="405935"/>
                </a:moveTo>
                <a:lnTo>
                  <a:pt x="75818" y="424942"/>
                </a:lnTo>
                <a:lnTo>
                  <a:pt x="104618" y="424942"/>
                </a:lnTo>
                <a:lnTo>
                  <a:pt x="114173" y="406654"/>
                </a:lnTo>
                <a:lnTo>
                  <a:pt x="76166" y="405935"/>
                </a:lnTo>
                <a:close/>
              </a:path>
              <a:path w="114300" h="520064">
                <a:moveTo>
                  <a:pt x="45466" y="0"/>
                </a:moveTo>
                <a:lnTo>
                  <a:pt x="38067" y="405214"/>
                </a:lnTo>
                <a:lnTo>
                  <a:pt x="76166" y="405935"/>
                </a:lnTo>
                <a:lnTo>
                  <a:pt x="83566" y="762"/>
                </a:lnTo>
                <a:lnTo>
                  <a:pt x="45466" y="0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181861" y="4886705"/>
            <a:ext cx="3601720" cy="881380"/>
          </a:xfrm>
          <a:prstGeom prst="rect">
            <a:avLst/>
          </a:prstGeom>
          <a:solidFill>
            <a:srgbClr val="FFF1CC">
              <a:alpha val="74900"/>
            </a:srgbClr>
          </a:solidFill>
          <a:ln w="38100">
            <a:solidFill>
              <a:srgbClr val="385622"/>
            </a:solidFill>
          </a:ln>
        </p:spPr>
        <p:txBody>
          <a:bodyPr vert="horz" wrap="square" lIns="0" tIns="54610" rIns="0" bIns="0" rtlCol="0">
            <a:spAutoFit/>
          </a:bodyPr>
          <a:lstStyle/>
          <a:p>
            <a:pPr marL="156845" marR="149860" indent="103505">
              <a:lnSpc>
                <a:spcPct val="100000"/>
              </a:lnSpc>
              <a:spcBef>
                <a:spcPts val="430"/>
              </a:spcBef>
            </a:pPr>
            <a:r>
              <a:rPr sz="2500" b="1" spc="-5" dirty="0">
                <a:latin typeface="맑은 고딕"/>
                <a:cs typeface="맑은 고딕"/>
              </a:rPr>
              <a:t>학생 </a:t>
            </a:r>
            <a:r>
              <a:rPr sz="2500" b="1" spc="-10" dirty="0">
                <a:latin typeface="맑은 고딕"/>
                <a:cs typeface="맑은 고딕"/>
              </a:rPr>
              <a:t>수요조사 결과를 </a:t>
            </a:r>
            <a:r>
              <a:rPr sz="2500" b="1" spc="-865" dirty="0">
                <a:latin typeface="맑은 고딕"/>
                <a:cs typeface="맑은 고딕"/>
              </a:rPr>
              <a:t> </a:t>
            </a:r>
            <a:r>
              <a:rPr sz="2500" b="1" spc="-5" dirty="0">
                <a:latin typeface="맑은 고딕"/>
                <a:cs typeface="맑은 고딕"/>
              </a:rPr>
              <a:t>교육과정편성표에</a:t>
            </a:r>
            <a:r>
              <a:rPr sz="2500" b="1" spc="-55" dirty="0">
                <a:latin typeface="맑은 고딕"/>
                <a:cs typeface="맑은 고딕"/>
              </a:rPr>
              <a:t> </a:t>
            </a:r>
            <a:r>
              <a:rPr sz="2500" b="1" spc="-5" dirty="0">
                <a:latin typeface="맑은 고딕"/>
                <a:cs typeface="맑은 고딕"/>
              </a:rPr>
              <a:t>반영</a:t>
            </a:r>
            <a:endParaRPr sz="2500">
              <a:latin typeface="맑은 고딕"/>
              <a:cs typeface="맑은 고딕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801361" y="5257800"/>
            <a:ext cx="2611120" cy="114300"/>
          </a:xfrm>
          <a:custGeom>
            <a:avLst/>
            <a:gdLst/>
            <a:ahLst/>
            <a:cxnLst/>
            <a:rect l="l" t="t" r="r" b="b"/>
            <a:pathLst>
              <a:path w="2611120" h="114300">
                <a:moveTo>
                  <a:pt x="2496692" y="0"/>
                </a:moveTo>
                <a:lnTo>
                  <a:pt x="2496692" y="114300"/>
                </a:lnTo>
                <a:lnTo>
                  <a:pt x="2572892" y="76200"/>
                </a:lnTo>
                <a:lnTo>
                  <a:pt x="2515742" y="76200"/>
                </a:lnTo>
                <a:lnTo>
                  <a:pt x="2515742" y="38100"/>
                </a:lnTo>
                <a:lnTo>
                  <a:pt x="2572892" y="38100"/>
                </a:lnTo>
                <a:lnTo>
                  <a:pt x="2496692" y="0"/>
                </a:lnTo>
                <a:close/>
              </a:path>
              <a:path w="2611120" h="114300">
                <a:moveTo>
                  <a:pt x="2496692" y="38100"/>
                </a:moveTo>
                <a:lnTo>
                  <a:pt x="0" y="38100"/>
                </a:lnTo>
                <a:lnTo>
                  <a:pt x="0" y="76200"/>
                </a:lnTo>
                <a:lnTo>
                  <a:pt x="2496692" y="76200"/>
                </a:lnTo>
                <a:lnTo>
                  <a:pt x="2496692" y="38100"/>
                </a:lnTo>
                <a:close/>
              </a:path>
              <a:path w="2611120" h="114300">
                <a:moveTo>
                  <a:pt x="2572892" y="38100"/>
                </a:moveTo>
                <a:lnTo>
                  <a:pt x="2515742" y="38100"/>
                </a:lnTo>
                <a:lnTo>
                  <a:pt x="2515742" y="76200"/>
                </a:lnTo>
                <a:lnTo>
                  <a:pt x="2572892" y="76200"/>
                </a:lnTo>
                <a:lnTo>
                  <a:pt x="2610992" y="57150"/>
                </a:lnTo>
                <a:lnTo>
                  <a:pt x="2572892" y="38100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411973" y="4886705"/>
            <a:ext cx="3601720" cy="890269"/>
          </a:xfrm>
          <a:prstGeom prst="rect">
            <a:avLst/>
          </a:prstGeom>
          <a:solidFill>
            <a:srgbClr val="FFF1CC">
              <a:alpha val="74900"/>
            </a:srgbClr>
          </a:solidFill>
          <a:ln w="38100">
            <a:solidFill>
              <a:srgbClr val="385622"/>
            </a:solidFill>
          </a:ln>
        </p:spPr>
        <p:txBody>
          <a:bodyPr vert="horz" wrap="square" lIns="0" tIns="249554" rIns="0" bIns="0" rtlCol="0">
            <a:spAutoFit/>
          </a:bodyPr>
          <a:lstStyle/>
          <a:p>
            <a:pPr marL="349885">
              <a:lnSpc>
                <a:spcPct val="100000"/>
              </a:lnSpc>
              <a:spcBef>
                <a:spcPts val="1964"/>
              </a:spcBef>
            </a:pPr>
            <a:r>
              <a:rPr sz="2500" b="1" spc="-5" dirty="0">
                <a:latin typeface="맑은 고딕"/>
                <a:cs typeface="맑은 고딕"/>
              </a:rPr>
              <a:t>제출하기</a:t>
            </a:r>
            <a:r>
              <a:rPr sz="2500" b="1" spc="-30" dirty="0">
                <a:latin typeface="맑은 고딕"/>
                <a:cs typeface="맑은 고딕"/>
              </a:rPr>
              <a:t> </a:t>
            </a:r>
            <a:r>
              <a:rPr sz="2500" b="1" spc="-5" dirty="0">
                <a:latin typeface="맑은 고딕"/>
                <a:cs typeface="맑은 고딕"/>
              </a:rPr>
              <a:t>/</a:t>
            </a:r>
            <a:r>
              <a:rPr sz="2500" b="1" spc="-25" dirty="0">
                <a:latin typeface="맑은 고딕"/>
                <a:cs typeface="맑은 고딕"/>
              </a:rPr>
              <a:t> </a:t>
            </a:r>
            <a:r>
              <a:rPr sz="2500" b="1" spc="-5" dirty="0">
                <a:latin typeface="맑은 고딕"/>
                <a:cs typeface="맑은 고딕"/>
              </a:rPr>
              <a:t>공개하기</a:t>
            </a:r>
            <a:endParaRPr sz="2500">
              <a:latin typeface="맑은 고딕"/>
              <a:cs typeface="맑은 고딕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801361" y="1915667"/>
            <a:ext cx="2611120" cy="114300"/>
          </a:xfrm>
          <a:custGeom>
            <a:avLst/>
            <a:gdLst/>
            <a:ahLst/>
            <a:cxnLst/>
            <a:rect l="l" t="t" r="r" b="b"/>
            <a:pathLst>
              <a:path w="2611120" h="114300">
                <a:moveTo>
                  <a:pt x="2496692" y="0"/>
                </a:moveTo>
                <a:lnTo>
                  <a:pt x="2496692" y="114300"/>
                </a:lnTo>
                <a:lnTo>
                  <a:pt x="2572892" y="76200"/>
                </a:lnTo>
                <a:lnTo>
                  <a:pt x="2515742" y="76200"/>
                </a:lnTo>
                <a:lnTo>
                  <a:pt x="2515742" y="38100"/>
                </a:lnTo>
                <a:lnTo>
                  <a:pt x="2572892" y="38100"/>
                </a:lnTo>
                <a:lnTo>
                  <a:pt x="2496692" y="0"/>
                </a:lnTo>
                <a:close/>
              </a:path>
              <a:path w="2611120" h="114300">
                <a:moveTo>
                  <a:pt x="2496692" y="38100"/>
                </a:moveTo>
                <a:lnTo>
                  <a:pt x="0" y="38100"/>
                </a:lnTo>
                <a:lnTo>
                  <a:pt x="0" y="76200"/>
                </a:lnTo>
                <a:lnTo>
                  <a:pt x="2496692" y="76200"/>
                </a:lnTo>
                <a:lnTo>
                  <a:pt x="2496692" y="38100"/>
                </a:lnTo>
                <a:close/>
              </a:path>
              <a:path w="2611120" h="114300">
                <a:moveTo>
                  <a:pt x="2572892" y="38100"/>
                </a:moveTo>
                <a:lnTo>
                  <a:pt x="2515742" y="38100"/>
                </a:lnTo>
                <a:lnTo>
                  <a:pt x="2515742" y="76200"/>
                </a:lnTo>
                <a:lnTo>
                  <a:pt x="2572892" y="76200"/>
                </a:lnTo>
                <a:lnTo>
                  <a:pt x="2610992" y="57150"/>
                </a:lnTo>
                <a:lnTo>
                  <a:pt x="2572892" y="38100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7411973" y="1506474"/>
            <a:ext cx="3601720" cy="890269"/>
          </a:xfrm>
          <a:prstGeom prst="rect">
            <a:avLst/>
          </a:prstGeom>
          <a:solidFill>
            <a:srgbClr val="FFF1CC">
              <a:alpha val="74900"/>
            </a:srgbClr>
          </a:solidFill>
          <a:ln w="38100">
            <a:solidFill>
              <a:srgbClr val="385622"/>
            </a:solidFill>
          </a:ln>
        </p:spPr>
        <p:txBody>
          <a:bodyPr vert="horz" wrap="square" lIns="0" tIns="248285" rIns="0" bIns="0" rtlCol="0">
            <a:spAutoFit/>
          </a:bodyPr>
          <a:lstStyle/>
          <a:p>
            <a:pPr marL="349885">
              <a:lnSpc>
                <a:spcPct val="100000"/>
              </a:lnSpc>
              <a:spcBef>
                <a:spcPts val="1955"/>
              </a:spcBef>
            </a:pPr>
            <a:r>
              <a:rPr sz="2500" b="1" spc="-5" dirty="0">
                <a:latin typeface="맑은 고딕"/>
                <a:cs typeface="맑은 고딕"/>
              </a:rPr>
              <a:t>제출하기</a:t>
            </a:r>
            <a:r>
              <a:rPr sz="2500" b="1" spc="-30" dirty="0">
                <a:latin typeface="맑은 고딕"/>
                <a:cs typeface="맑은 고딕"/>
              </a:rPr>
              <a:t> </a:t>
            </a:r>
            <a:r>
              <a:rPr sz="2500" b="1" spc="-5" dirty="0">
                <a:latin typeface="맑은 고딕"/>
                <a:cs typeface="맑은 고딕"/>
              </a:rPr>
              <a:t>/</a:t>
            </a:r>
            <a:r>
              <a:rPr sz="2500" b="1" spc="-25" dirty="0">
                <a:latin typeface="맑은 고딕"/>
                <a:cs typeface="맑은 고딕"/>
              </a:rPr>
              <a:t> </a:t>
            </a:r>
            <a:r>
              <a:rPr sz="2500" b="1" spc="-5" dirty="0">
                <a:latin typeface="맑은 고딕"/>
                <a:cs typeface="맑은 고딕"/>
              </a:rPr>
              <a:t>공개하기</a:t>
            </a:r>
            <a:endParaRPr sz="2500">
              <a:latin typeface="맑은 고딕"/>
              <a:cs typeface="맑은 고딕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spc="-5" dirty="0">
                <a:solidFill>
                  <a:srgbClr val="FFD966"/>
                </a:solidFill>
                <a:latin typeface="맑은 고딕"/>
                <a:cs typeface="맑은 고딕"/>
              </a:rPr>
              <a:t>06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58695" y="88392"/>
            <a:ext cx="5673090" cy="999490"/>
            <a:chOff x="1758695" y="88392"/>
            <a:chExt cx="5673090" cy="9994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8695" y="88392"/>
              <a:ext cx="2378202" cy="99898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91127" y="88392"/>
              <a:ext cx="1488186" cy="99898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81144" y="88392"/>
              <a:ext cx="758189" cy="9989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41163" y="88392"/>
              <a:ext cx="1488186" cy="9989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83580" y="88392"/>
              <a:ext cx="1488185" cy="99898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73595" y="88392"/>
              <a:ext cx="758190" cy="99898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046223" y="203707"/>
            <a:ext cx="51003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수요조사</a:t>
            </a:r>
            <a:r>
              <a:rPr sz="3500" b="1" spc="-6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실시(학생</a:t>
            </a:r>
            <a:r>
              <a:rPr sz="3500" b="1" spc="-6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화면)</a:t>
            </a:r>
            <a:endParaRPr sz="3500">
              <a:latin typeface="맑은 고딕"/>
              <a:cs typeface="맑은 고딕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14409" y="1238859"/>
            <a:ext cx="2011680" cy="827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1500"/>
              </a:lnSpc>
              <a:spcBef>
                <a:spcPts val="100"/>
              </a:spcBef>
            </a:pPr>
            <a:r>
              <a:rPr sz="2000" dirty="0">
                <a:latin typeface="맑은 고딕"/>
                <a:cs typeface="맑은 고딕"/>
              </a:rPr>
              <a:t>‘수요조사‘</a:t>
            </a:r>
            <a:r>
              <a:rPr sz="2000" spc="-9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제목을 </a:t>
            </a:r>
            <a:r>
              <a:rPr sz="2000" spc="-6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클릭합니다.</a:t>
            </a:r>
            <a:endParaRPr sz="2000">
              <a:latin typeface="맑은 고딕"/>
              <a:cs typeface="맑은 고딕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8299704" y="1429486"/>
            <a:ext cx="273050" cy="250190"/>
            <a:chOff x="8299704" y="1429486"/>
            <a:chExt cx="273050" cy="250190"/>
          </a:xfrm>
        </p:grpSpPr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pic>
        <p:nvPicPr>
          <p:cNvPr id="18" name="그림 17">
            <a:extLst>
              <a:ext uri="{FF2B5EF4-FFF2-40B4-BE49-F238E27FC236}">
                <a16:creationId xmlns:a16="http://schemas.microsoft.com/office/drawing/2014/main" id="{27C4C8F3-A753-9981-47DE-9C21D99743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401" y="1202688"/>
            <a:ext cx="8001000" cy="5451605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D37BE415-CFA8-4646-B518-CEE0C6EB57B2}"/>
              </a:ext>
            </a:extLst>
          </p:cNvPr>
          <p:cNvSpPr/>
          <p:nvPr/>
        </p:nvSpPr>
        <p:spPr>
          <a:xfrm>
            <a:off x="285698" y="4572000"/>
            <a:ext cx="7791501" cy="76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06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58695" y="88392"/>
            <a:ext cx="5673090" cy="999490"/>
            <a:chOff x="1758695" y="88392"/>
            <a:chExt cx="5673090" cy="9994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8695" y="88392"/>
              <a:ext cx="2378202" cy="99898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91127" y="88392"/>
              <a:ext cx="1488186" cy="99898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81144" y="88392"/>
              <a:ext cx="758189" cy="9989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41163" y="88392"/>
              <a:ext cx="1488186" cy="9989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83580" y="88392"/>
              <a:ext cx="1488185" cy="99898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73595" y="88392"/>
              <a:ext cx="758190" cy="99898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046223" y="203707"/>
            <a:ext cx="51003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수요조사</a:t>
            </a:r>
            <a:r>
              <a:rPr sz="3500" b="1" spc="-6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실시(학생</a:t>
            </a:r>
            <a:r>
              <a:rPr sz="3500" b="1" spc="-6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화면)</a:t>
            </a:r>
            <a:endParaRPr sz="3500">
              <a:latin typeface="맑은 고딕"/>
              <a:cs typeface="맑은 고딕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14409" y="1238859"/>
            <a:ext cx="2713355" cy="2432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1500"/>
              </a:lnSpc>
              <a:spcBef>
                <a:spcPts val="100"/>
              </a:spcBef>
            </a:pPr>
            <a:r>
              <a:rPr sz="2000" dirty="0">
                <a:latin typeface="맑은 고딕"/>
                <a:cs typeface="맑은 고딕"/>
              </a:rPr>
              <a:t>아래로 내려가며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수요조사를</a:t>
            </a:r>
            <a:r>
              <a:rPr sz="2000" spc="-8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진행합니다. </a:t>
            </a:r>
            <a:r>
              <a:rPr sz="2000" spc="-69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설문</a:t>
            </a:r>
            <a:r>
              <a:rPr sz="2000" spc="-2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작성이</a:t>
            </a:r>
            <a:r>
              <a:rPr sz="2000" spc="-3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끝나면</a:t>
            </a:r>
          </a:p>
          <a:p>
            <a:pPr marL="12700" marR="452120">
              <a:lnSpc>
                <a:spcPct val="131500"/>
              </a:lnSpc>
              <a:spcBef>
                <a:spcPts val="10"/>
              </a:spcBef>
            </a:pPr>
            <a:r>
              <a:rPr sz="2000" dirty="0">
                <a:latin typeface="맑은 고딕"/>
                <a:cs typeface="맑은 고딕"/>
              </a:rPr>
              <a:t>맨 아래에 있는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‘제출’버튼을</a:t>
            </a:r>
            <a:r>
              <a:rPr sz="2000" spc="-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클릭해 </a:t>
            </a:r>
            <a:r>
              <a:rPr sz="2000" spc="-6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제출합니다.</a:t>
            </a:r>
          </a:p>
        </p:txBody>
      </p:sp>
      <p:grpSp>
        <p:nvGrpSpPr>
          <p:cNvPr id="14" name="object 14"/>
          <p:cNvGrpSpPr/>
          <p:nvPr/>
        </p:nvGrpSpPr>
        <p:grpSpPr>
          <a:xfrm>
            <a:off x="8299704" y="1429486"/>
            <a:ext cx="273050" cy="250190"/>
            <a:chOff x="8299704" y="1429486"/>
            <a:chExt cx="273050" cy="250190"/>
          </a:xfrm>
        </p:grpSpPr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8496300" y="4216908"/>
            <a:ext cx="3009900" cy="1797927"/>
          </a:xfrm>
          <a:prstGeom prst="rect">
            <a:avLst/>
          </a:prstGeom>
          <a:solidFill>
            <a:srgbClr val="C5DFB4"/>
          </a:solidFill>
        </p:spPr>
        <p:txBody>
          <a:bodyPr vert="horz" wrap="square" lIns="0" tIns="58419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459"/>
              </a:spcBef>
            </a:pPr>
            <a:r>
              <a:rPr sz="1700" dirty="0">
                <a:latin typeface="맑은 고딕"/>
                <a:cs typeface="맑은 고딕"/>
              </a:rPr>
              <a:t>앞에서</a:t>
            </a:r>
            <a:r>
              <a:rPr sz="1700" spc="-3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언급한</a:t>
            </a:r>
            <a:r>
              <a:rPr sz="1700" spc="-3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대로,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00" dirty="0">
              <a:latin typeface="맑은 고딕"/>
              <a:cs typeface="맑은 고딕"/>
            </a:endParaRPr>
          </a:p>
          <a:p>
            <a:pPr marL="92075">
              <a:lnSpc>
                <a:spcPct val="100000"/>
              </a:lnSpc>
            </a:pPr>
            <a:r>
              <a:rPr sz="1700" dirty="0">
                <a:latin typeface="맑은 고딕"/>
                <a:cs typeface="맑은 고딕"/>
              </a:rPr>
              <a:t>1,</a:t>
            </a:r>
            <a:r>
              <a:rPr sz="1700" spc="-3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2학년</a:t>
            </a:r>
            <a:r>
              <a:rPr sz="1700" spc="-2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학생의</a:t>
            </a:r>
            <a:r>
              <a:rPr sz="1700" spc="-3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경우</a:t>
            </a:r>
          </a:p>
          <a:p>
            <a:pPr marL="92075">
              <a:lnSpc>
                <a:spcPct val="100000"/>
              </a:lnSpc>
              <a:spcBef>
                <a:spcPts val="5"/>
              </a:spcBef>
            </a:pPr>
            <a:r>
              <a:rPr sz="1700" dirty="0">
                <a:latin typeface="맑은 고딕"/>
                <a:cs typeface="맑은 고딕"/>
              </a:rPr>
              <a:t>다음</a:t>
            </a:r>
            <a:r>
              <a:rPr sz="1700" spc="-3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학년도의</a:t>
            </a:r>
            <a:r>
              <a:rPr sz="1700" spc="-3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내용만</a:t>
            </a:r>
          </a:p>
          <a:p>
            <a:pPr marL="92075" marR="93980">
              <a:lnSpc>
                <a:spcPct val="100000"/>
              </a:lnSpc>
            </a:pPr>
            <a:r>
              <a:rPr sz="1700" dirty="0">
                <a:latin typeface="맑은 고딕"/>
                <a:cs typeface="맑은 고딕"/>
              </a:rPr>
              <a:t>수요조사를</a:t>
            </a:r>
            <a:r>
              <a:rPr sz="1700" spc="-5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진행하고</a:t>
            </a:r>
            <a:r>
              <a:rPr sz="1700" spc="-35" dirty="0">
                <a:latin typeface="맑은 고딕"/>
                <a:cs typeface="맑은 고딕"/>
              </a:rPr>
              <a:t> </a:t>
            </a:r>
            <a:r>
              <a:rPr sz="1700" dirty="0" err="1">
                <a:latin typeface="맑은 고딕"/>
                <a:cs typeface="맑은 고딕"/>
              </a:rPr>
              <a:t>싶다면</a:t>
            </a:r>
            <a:r>
              <a:rPr sz="1700" dirty="0">
                <a:latin typeface="맑은 고딕"/>
                <a:cs typeface="맑은 고딕"/>
              </a:rPr>
              <a:t> </a:t>
            </a:r>
            <a:r>
              <a:rPr sz="1700" spc="-580" dirty="0">
                <a:latin typeface="맑은 고딕"/>
                <a:cs typeface="맑은 고딕"/>
              </a:rPr>
              <a:t> </a:t>
            </a:r>
            <a:r>
              <a:rPr lang="ko-KR" altLang="en-US" sz="1700" dirty="0">
                <a:latin typeface="맑은 고딕"/>
                <a:cs typeface="맑은 고딕"/>
              </a:rPr>
              <a:t>수요조사 표에서 다음 학년도 조사 과목만 체크하면 됩니다</a:t>
            </a:r>
            <a:r>
              <a:rPr lang="en-US" altLang="ko-KR" sz="1700" dirty="0">
                <a:latin typeface="맑은 고딕"/>
                <a:cs typeface="맑은 고딕"/>
              </a:rPr>
              <a:t>.</a:t>
            </a:r>
            <a:endParaRPr sz="1700" dirty="0">
              <a:latin typeface="맑은 고딕"/>
              <a:cs typeface="맑은 고딕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2780144F-F56A-322C-6058-3431584EC3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5699" y="1258141"/>
            <a:ext cx="7817534" cy="5396152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51859" y="3808476"/>
            <a:ext cx="2487295" cy="2121535"/>
            <a:chOff x="3451859" y="3808476"/>
            <a:chExt cx="2487295" cy="2121535"/>
          </a:xfrm>
        </p:grpSpPr>
        <p:sp>
          <p:nvSpPr>
            <p:cNvPr id="3" name="object 3"/>
            <p:cNvSpPr/>
            <p:nvPr/>
          </p:nvSpPr>
          <p:spPr>
            <a:xfrm>
              <a:off x="3470909" y="3827526"/>
              <a:ext cx="2307590" cy="1988820"/>
            </a:xfrm>
            <a:custGeom>
              <a:avLst/>
              <a:gdLst/>
              <a:ahLst/>
              <a:cxnLst/>
              <a:rect l="l" t="t" r="r" b="b"/>
              <a:pathLst>
                <a:path w="2307590" h="1988820">
                  <a:moveTo>
                    <a:pt x="1810130" y="0"/>
                  </a:moveTo>
                  <a:lnTo>
                    <a:pt x="497204" y="0"/>
                  </a:lnTo>
                  <a:lnTo>
                    <a:pt x="0" y="994410"/>
                  </a:lnTo>
                  <a:lnTo>
                    <a:pt x="497204" y="1988820"/>
                  </a:lnTo>
                  <a:lnTo>
                    <a:pt x="1810130" y="1988820"/>
                  </a:lnTo>
                  <a:lnTo>
                    <a:pt x="2307336" y="994410"/>
                  </a:lnTo>
                  <a:lnTo>
                    <a:pt x="1810130" y="0"/>
                  </a:lnTo>
                  <a:close/>
                </a:path>
              </a:pathLst>
            </a:custGeom>
            <a:solidFill>
              <a:srgbClr val="BE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470909" y="3827526"/>
              <a:ext cx="2307590" cy="1988820"/>
            </a:xfrm>
            <a:custGeom>
              <a:avLst/>
              <a:gdLst/>
              <a:ahLst/>
              <a:cxnLst/>
              <a:rect l="l" t="t" r="r" b="b"/>
              <a:pathLst>
                <a:path w="2307590" h="1988820">
                  <a:moveTo>
                    <a:pt x="0" y="994410"/>
                  </a:moveTo>
                  <a:lnTo>
                    <a:pt x="497204" y="0"/>
                  </a:lnTo>
                  <a:lnTo>
                    <a:pt x="1810130" y="0"/>
                  </a:lnTo>
                  <a:lnTo>
                    <a:pt x="2307336" y="994410"/>
                  </a:lnTo>
                  <a:lnTo>
                    <a:pt x="1810130" y="1988820"/>
                  </a:lnTo>
                  <a:lnTo>
                    <a:pt x="497204" y="1988820"/>
                  </a:lnTo>
                  <a:lnTo>
                    <a:pt x="0" y="994410"/>
                  </a:lnTo>
                  <a:close/>
                </a:path>
              </a:pathLst>
            </a:custGeom>
            <a:ln w="38100">
              <a:solidFill>
                <a:srgbClr val="BE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612641" y="3922014"/>
              <a:ext cx="2307590" cy="1988820"/>
            </a:xfrm>
            <a:custGeom>
              <a:avLst/>
              <a:gdLst/>
              <a:ahLst/>
              <a:cxnLst/>
              <a:rect l="l" t="t" r="r" b="b"/>
              <a:pathLst>
                <a:path w="2307590" h="1988820">
                  <a:moveTo>
                    <a:pt x="1810131" y="0"/>
                  </a:moveTo>
                  <a:lnTo>
                    <a:pt x="497205" y="0"/>
                  </a:lnTo>
                  <a:lnTo>
                    <a:pt x="0" y="994410"/>
                  </a:lnTo>
                  <a:lnTo>
                    <a:pt x="497205" y="1988820"/>
                  </a:lnTo>
                  <a:lnTo>
                    <a:pt x="1810131" y="1988820"/>
                  </a:lnTo>
                  <a:lnTo>
                    <a:pt x="2307336" y="994410"/>
                  </a:lnTo>
                  <a:lnTo>
                    <a:pt x="1810131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612641" y="3922014"/>
              <a:ext cx="2307590" cy="1988820"/>
            </a:xfrm>
            <a:custGeom>
              <a:avLst/>
              <a:gdLst/>
              <a:ahLst/>
              <a:cxnLst/>
              <a:rect l="l" t="t" r="r" b="b"/>
              <a:pathLst>
                <a:path w="2307590" h="1988820">
                  <a:moveTo>
                    <a:pt x="0" y="994410"/>
                  </a:moveTo>
                  <a:lnTo>
                    <a:pt x="497205" y="0"/>
                  </a:lnTo>
                  <a:lnTo>
                    <a:pt x="1810131" y="0"/>
                  </a:lnTo>
                  <a:lnTo>
                    <a:pt x="2307336" y="994410"/>
                  </a:lnTo>
                  <a:lnTo>
                    <a:pt x="1810131" y="1988820"/>
                  </a:lnTo>
                  <a:lnTo>
                    <a:pt x="497205" y="1988820"/>
                  </a:lnTo>
                  <a:lnTo>
                    <a:pt x="0" y="994410"/>
                  </a:lnTo>
                  <a:close/>
                </a:path>
              </a:pathLst>
            </a:custGeom>
            <a:ln w="38100">
              <a:solidFill>
                <a:srgbClr val="BE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756660">
              <a:lnSpc>
                <a:spcPct val="100000"/>
              </a:lnSpc>
              <a:spcBef>
                <a:spcPts val="105"/>
              </a:spcBef>
              <a:tabLst>
                <a:tab pos="5483225" algn="l"/>
              </a:tabLst>
            </a:pPr>
            <a:r>
              <a:rPr sz="5000" spc="-5" dirty="0">
                <a:solidFill>
                  <a:srgbClr val="FFFFFF"/>
                </a:solidFill>
              </a:rPr>
              <a:t>0</a:t>
            </a:r>
            <a:r>
              <a:rPr lang="en-US" sz="5000" spc="-5" dirty="0">
                <a:solidFill>
                  <a:srgbClr val="FFFFFF"/>
                </a:solidFill>
              </a:rPr>
              <a:t>6</a:t>
            </a:r>
            <a:r>
              <a:rPr sz="5000" spc="-5" dirty="0">
                <a:solidFill>
                  <a:srgbClr val="FFFFFF"/>
                </a:solidFill>
              </a:rPr>
              <a:t>	</a:t>
            </a:r>
            <a:r>
              <a:rPr dirty="0"/>
              <a:t>수요조사</a:t>
            </a:r>
            <a:r>
              <a:rPr spc="-30" dirty="0"/>
              <a:t> </a:t>
            </a:r>
            <a:r>
              <a:rPr dirty="0"/>
              <a:t>결과에</a:t>
            </a:r>
            <a:r>
              <a:rPr spc="-25" dirty="0"/>
              <a:t> </a:t>
            </a:r>
            <a:r>
              <a:rPr dirty="0"/>
              <a:t>의한</a:t>
            </a:r>
            <a:r>
              <a:rPr spc="-15" dirty="0"/>
              <a:t> </a:t>
            </a:r>
            <a:r>
              <a:rPr dirty="0"/>
              <a:t>분반</a:t>
            </a:r>
            <a:r>
              <a:rPr spc="-25" dirty="0"/>
              <a:t> </a:t>
            </a:r>
            <a:r>
              <a:rPr dirty="0"/>
              <a:t>편성</a:t>
            </a:r>
            <a:endParaRPr sz="50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05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758695" y="88392"/>
            <a:ext cx="4620260" cy="999490"/>
            <a:chOff x="1758695" y="88392"/>
            <a:chExt cx="4620260" cy="99949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8695" y="88392"/>
              <a:ext cx="1488186" cy="9989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02635" y="88392"/>
              <a:ext cx="1488186" cy="9989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46575" y="88392"/>
              <a:ext cx="1488186" cy="99898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90516" y="88392"/>
              <a:ext cx="1488186" cy="99898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046223" y="203707"/>
            <a:ext cx="404749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분반</a:t>
            </a:r>
            <a:r>
              <a:rPr sz="3500" b="1" spc="-4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관리</a:t>
            </a:r>
            <a:r>
              <a:rPr sz="3500" b="1" spc="-4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메뉴</a:t>
            </a:r>
            <a:r>
              <a:rPr sz="3500" b="1" spc="-4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진입</a:t>
            </a:r>
            <a:endParaRPr sz="3500">
              <a:latin typeface="맑은 고딕"/>
              <a:cs typeface="맑은 고딕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14409" y="1238859"/>
            <a:ext cx="2744470" cy="28467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1700"/>
              </a:lnSpc>
              <a:spcBef>
                <a:spcPts val="95"/>
              </a:spcBef>
            </a:pPr>
            <a:r>
              <a:rPr sz="2000" dirty="0">
                <a:latin typeface="맑은 고딕"/>
                <a:cs typeface="맑은 고딕"/>
              </a:rPr>
              <a:t>로그인 화면에서,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로그인된</a:t>
            </a:r>
            <a:r>
              <a:rPr sz="2000" spc="-5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이름을</a:t>
            </a:r>
            <a:r>
              <a:rPr sz="2000" spc="-5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누르면 </a:t>
            </a:r>
            <a:r>
              <a:rPr sz="2000" spc="-69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그림과 같은 메뉴가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나타납니다.</a:t>
            </a: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200" dirty="0">
              <a:latin typeface="맑은 고딕"/>
              <a:cs typeface="맑은 고딕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맑은 고딕"/>
                <a:cs typeface="맑은 고딕"/>
              </a:rPr>
              <a:t>‘분반관리’를</a:t>
            </a:r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2000" dirty="0">
                <a:latin typeface="맑은 고딕"/>
                <a:cs typeface="맑은 고딕"/>
              </a:rPr>
              <a:t>클릭합니다.</a:t>
            </a:r>
          </a:p>
        </p:txBody>
      </p:sp>
      <p:grpSp>
        <p:nvGrpSpPr>
          <p:cNvPr id="14" name="object 14"/>
          <p:cNvGrpSpPr/>
          <p:nvPr/>
        </p:nvGrpSpPr>
        <p:grpSpPr>
          <a:xfrm>
            <a:off x="8320379" y="1371600"/>
            <a:ext cx="273050" cy="250190"/>
            <a:chOff x="8299704" y="1429486"/>
            <a:chExt cx="273050" cy="250190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8339107" y="3303905"/>
            <a:ext cx="273050" cy="250190"/>
            <a:chOff x="8299704" y="3410686"/>
            <a:chExt cx="273050" cy="250190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99704" y="3410686"/>
              <a:ext cx="272745" cy="24996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25612" y="3436620"/>
              <a:ext cx="170688" cy="147827"/>
            </a:xfrm>
            <a:prstGeom prst="rect">
              <a:avLst/>
            </a:prstGeom>
          </p:spPr>
        </p:pic>
      </p:grpSp>
      <p:pic>
        <p:nvPicPr>
          <p:cNvPr id="20" name="그림 19">
            <a:extLst>
              <a:ext uri="{FF2B5EF4-FFF2-40B4-BE49-F238E27FC236}">
                <a16:creationId xmlns:a16="http://schemas.microsoft.com/office/drawing/2014/main" id="{0D6D81FF-A852-F460-017E-0D44806E6D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08" y="1096552"/>
            <a:ext cx="8214330" cy="5673056"/>
          </a:xfrm>
          <a:prstGeom prst="rect">
            <a:avLst/>
          </a:prstGeom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id="{A47DA0A8-BE83-0009-2619-AEE7B1A5E624}"/>
              </a:ext>
            </a:extLst>
          </p:cNvPr>
          <p:cNvSpPr/>
          <p:nvPr/>
        </p:nvSpPr>
        <p:spPr>
          <a:xfrm>
            <a:off x="6691198" y="1238859"/>
            <a:ext cx="1167384" cy="25629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2AD7E527-ADBB-B42E-B652-646EBC1EF841}"/>
              </a:ext>
            </a:extLst>
          </p:cNvPr>
          <p:cNvSpPr/>
          <p:nvPr/>
        </p:nvSpPr>
        <p:spPr>
          <a:xfrm>
            <a:off x="6748784" y="2520352"/>
            <a:ext cx="830008" cy="2285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spc="-5" dirty="0">
                <a:solidFill>
                  <a:srgbClr val="FFD966"/>
                </a:solidFill>
                <a:latin typeface="맑은 고딕"/>
                <a:cs typeface="맑은 고딕"/>
              </a:rPr>
              <a:t>05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58695" y="88392"/>
            <a:ext cx="6998970" cy="999490"/>
            <a:chOff x="1758695" y="88392"/>
            <a:chExt cx="6998970" cy="9994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8695" y="88392"/>
              <a:ext cx="2378202" cy="99898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91127" y="88392"/>
              <a:ext cx="1933194" cy="99898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80075" y="88392"/>
              <a:ext cx="1488185" cy="9989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24016" y="88392"/>
              <a:ext cx="1488186" cy="9989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69480" y="88392"/>
              <a:ext cx="1488185" cy="998981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046223" y="203707"/>
            <a:ext cx="642683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수요조사</a:t>
            </a:r>
            <a:r>
              <a:rPr sz="3500" b="1" spc="-5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결과에</a:t>
            </a:r>
            <a:r>
              <a:rPr sz="3500" b="1" spc="-3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의한</a:t>
            </a:r>
            <a:r>
              <a:rPr sz="3500" b="1" spc="-3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분반</a:t>
            </a:r>
            <a:r>
              <a:rPr sz="3500" b="1" spc="-2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편성</a:t>
            </a:r>
            <a:endParaRPr sz="3500">
              <a:latin typeface="맑은 고딕"/>
              <a:cs typeface="맑은 고딕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14409" y="1238859"/>
            <a:ext cx="1417320" cy="827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1500"/>
              </a:lnSpc>
              <a:spcBef>
                <a:spcPts val="100"/>
              </a:spcBef>
            </a:pPr>
            <a:r>
              <a:rPr sz="2000" spc="5" dirty="0">
                <a:latin typeface="맑은 고딕"/>
                <a:cs typeface="맑은 고딕"/>
              </a:rPr>
              <a:t>‘</a:t>
            </a:r>
            <a:r>
              <a:rPr sz="2000" dirty="0">
                <a:latin typeface="맑은 고딕"/>
                <a:cs typeface="맑은 고딕"/>
              </a:rPr>
              <a:t>신규생성</a:t>
            </a:r>
            <a:r>
              <a:rPr sz="2000" spc="5" dirty="0">
                <a:latin typeface="맑은 고딕"/>
                <a:cs typeface="맑은 고딕"/>
              </a:rPr>
              <a:t>‘</a:t>
            </a:r>
            <a:r>
              <a:rPr sz="2000" dirty="0">
                <a:latin typeface="맑은 고딕"/>
                <a:cs typeface="맑은 고딕"/>
              </a:rPr>
              <a:t>을  클릭합니다.</a:t>
            </a:r>
            <a:endParaRPr sz="2000">
              <a:latin typeface="맑은 고딕"/>
              <a:cs typeface="맑은 고딕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299704" y="1429486"/>
            <a:ext cx="273050" cy="250190"/>
            <a:chOff x="8299704" y="1429486"/>
            <a:chExt cx="273050" cy="250190"/>
          </a:xfrm>
        </p:grpSpPr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pic>
        <p:nvPicPr>
          <p:cNvPr id="17" name="그림 16">
            <a:extLst>
              <a:ext uri="{FF2B5EF4-FFF2-40B4-BE49-F238E27FC236}">
                <a16:creationId xmlns:a16="http://schemas.microsoft.com/office/drawing/2014/main" id="{4F8A5553-09BB-051B-61D8-D57AA2768A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599" y="1238477"/>
            <a:ext cx="8023999" cy="5415816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CAC43AD9-38BE-C28D-1247-8FAAEFF840A7}"/>
              </a:ext>
            </a:extLst>
          </p:cNvPr>
          <p:cNvSpPr/>
          <p:nvPr/>
        </p:nvSpPr>
        <p:spPr>
          <a:xfrm>
            <a:off x="7358016" y="4800600"/>
            <a:ext cx="830008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05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58695" y="88392"/>
            <a:ext cx="6998970" cy="999490"/>
            <a:chOff x="1758695" y="88392"/>
            <a:chExt cx="6998970" cy="9994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8695" y="88392"/>
              <a:ext cx="2378202" cy="99898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91127" y="88392"/>
              <a:ext cx="1933194" cy="99898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80075" y="88392"/>
              <a:ext cx="1488185" cy="9989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24016" y="88392"/>
              <a:ext cx="1488186" cy="9989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69480" y="88392"/>
              <a:ext cx="1488185" cy="998981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046223" y="203707"/>
            <a:ext cx="642683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수요조사</a:t>
            </a:r>
            <a:r>
              <a:rPr sz="3500" b="1" spc="-5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결과에</a:t>
            </a:r>
            <a:r>
              <a:rPr sz="3500" b="1" spc="-3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의한</a:t>
            </a:r>
            <a:r>
              <a:rPr sz="3500" b="1" spc="-3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분반</a:t>
            </a:r>
            <a:r>
              <a:rPr sz="3500" b="1" spc="-2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편성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8299704" y="1429486"/>
            <a:ext cx="273050" cy="250190"/>
            <a:chOff x="8299704" y="1429486"/>
            <a:chExt cx="273050" cy="250190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8614409" y="1238859"/>
            <a:ext cx="2745740" cy="35210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1700"/>
              </a:lnSpc>
              <a:spcBef>
                <a:spcPts val="95"/>
              </a:spcBef>
            </a:pPr>
            <a:r>
              <a:rPr sz="2000" dirty="0">
                <a:latin typeface="맑은 고딕"/>
                <a:cs typeface="맑은 고딕"/>
              </a:rPr>
              <a:t>제목을 적절히 쓰고,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분반을</a:t>
            </a:r>
            <a:r>
              <a:rPr sz="2000" spc="-5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진행할</a:t>
            </a:r>
            <a:r>
              <a:rPr sz="2000" spc="-4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학생들의 </a:t>
            </a:r>
            <a:r>
              <a:rPr sz="2000" spc="-69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입학년도를 선택하고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학기를</a:t>
            </a:r>
            <a:r>
              <a:rPr sz="2000" spc="-3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선택합니다.</a:t>
            </a:r>
            <a:endParaRPr sz="2000">
              <a:latin typeface="맑은 고딕"/>
              <a:cs typeface="맑은 고딕"/>
            </a:endParaRPr>
          </a:p>
          <a:p>
            <a:pPr marL="12700" marR="6350">
              <a:lnSpc>
                <a:spcPct val="131500"/>
              </a:lnSpc>
              <a:spcBef>
                <a:spcPts val="2245"/>
              </a:spcBef>
            </a:pPr>
            <a:r>
              <a:rPr sz="2000" dirty="0">
                <a:latin typeface="맑은 고딕"/>
                <a:cs typeface="맑은 고딕"/>
              </a:rPr>
              <a:t>분반당 정원(평균),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분반당</a:t>
            </a:r>
            <a:r>
              <a:rPr sz="2000" spc="-6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최대</a:t>
            </a:r>
            <a:r>
              <a:rPr sz="2000" spc="-4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초과인원을 </a:t>
            </a:r>
            <a:r>
              <a:rPr sz="2000" spc="-6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입력하고</a:t>
            </a:r>
            <a:endParaRPr sz="2000">
              <a:latin typeface="맑은 고딕"/>
              <a:cs typeface="맑은 고딕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2000" dirty="0">
                <a:latin typeface="맑은 고딕"/>
                <a:cs typeface="맑은 고딕"/>
              </a:rPr>
              <a:t>다음을</a:t>
            </a:r>
            <a:r>
              <a:rPr sz="2000" spc="-6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누릅니다.</a:t>
            </a:r>
            <a:endParaRPr sz="2000">
              <a:latin typeface="맑은 고딕"/>
              <a:cs typeface="맑은 고딕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8299704" y="3319246"/>
            <a:ext cx="273050" cy="250190"/>
            <a:chOff x="8299704" y="3319246"/>
            <a:chExt cx="273050" cy="250190"/>
          </a:xfrm>
        </p:grpSpPr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99704" y="3319246"/>
              <a:ext cx="272745" cy="24996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25612" y="3345180"/>
              <a:ext cx="170688" cy="147828"/>
            </a:xfrm>
            <a:prstGeom prst="rect">
              <a:avLst/>
            </a:prstGeom>
          </p:spPr>
        </p:pic>
      </p:grpSp>
      <p:pic>
        <p:nvPicPr>
          <p:cNvPr id="20" name="그림 19">
            <a:extLst>
              <a:ext uri="{FF2B5EF4-FFF2-40B4-BE49-F238E27FC236}">
                <a16:creationId xmlns:a16="http://schemas.microsoft.com/office/drawing/2014/main" id="{08D39A81-CAD2-3EE9-F909-12E2F26320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305" y="1202687"/>
            <a:ext cx="8096250" cy="5451605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05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58695" y="88392"/>
            <a:ext cx="6998970" cy="999490"/>
            <a:chOff x="1758695" y="88392"/>
            <a:chExt cx="6998970" cy="9994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8695" y="88392"/>
              <a:ext cx="2378202" cy="99898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91127" y="88392"/>
              <a:ext cx="1933194" cy="99898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80075" y="88392"/>
              <a:ext cx="1488185" cy="9989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24016" y="88392"/>
              <a:ext cx="1488186" cy="9989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69480" y="88392"/>
              <a:ext cx="1488185" cy="998981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046223" y="203707"/>
            <a:ext cx="642683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수요조사</a:t>
            </a:r>
            <a:r>
              <a:rPr sz="3500" b="1" spc="-5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결과에</a:t>
            </a:r>
            <a:r>
              <a:rPr sz="3500" b="1" spc="-3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의한</a:t>
            </a:r>
            <a:r>
              <a:rPr sz="3500" b="1" spc="-3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분반</a:t>
            </a:r>
            <a:r>
              <a:rPr sz="3500" b="1" spc="-2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편성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8299704" y="1429486"/>
            <a:ext cx="273050" cy="250190"/>
            <a:chOff x="8299704" y="1429486"/>
            <a:chExt cx="273050" cy="250190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8614409" y="1238859"/>
            <a:ext cx="2745740" cy="5312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1700"/>
              </a:lnSpc>
              <a:spcBef>
                <a:spcPts val="95"/>
              </a:spcBef>
            </a:pPr>
            <a:r>
              <a:rPr lang="ko-KR" altLang="en-US" sz="2000" dirty="0">
                <a:latin typeface="맑은 고딕"/>
                <a:cs typeface="맑은 고딕"/>
              </a:rPr>
              <a:t>기초 데이터 선택에서는 </a:t>
            </a:r>
            <a:endParaRPr lang="en-US" altLang="ko-KR" sz="2000" dirty="0">
              <a:latin typeface="맑은 고딕"/>
              <a:cs typeface="맑은 고딕"/>
            </a:endParaRPr>
          </a:p>
          <a:p>
            <a:pPr marL="12700" marR="5080">
              <a:lnSpc>
                <a:spcPct val="131700"/>
              </a:lnSpc>
              <a:spcBef>
                <a:spcPts val="95"/>
              </a:spcBef>
            </a:pPr>
            <a:endParaRPr lang="en-US" altLang="ko-KR" sz="2000" dirty="0">
              <a:latin typeface="맑은 고딕"/>
              <a:cs typeface="맑은 고딕"/>
            </a:endParaRPr>
          </a:p>
          <a:p>
            <a:pPr marL="12700" marR="5080">
              <a:lnSpc>
                <a:spcPct val="131700"/>
              </a:lnSpc>
              <a:spcBef>
                <a:spcPts val="95"/>
              </a:spcBef>
            </a:pPr>
            <a:r>
              <a:rPr lang="ko-KR" altLang="en-US" sz="2000" dirty="0">
                <a:latin typeface="맑은 고딕"/>
                <a:cs typeface="맑은 고딕"/>
              </a:rPr>
              <a:t>수요조사 결과에서 선택하기</a:t>
            </a:r>
            <a:endParaRPr lang="en-US" altLang="ko-KR" sz="2000" dirty="0">
              <a:latin typeface="맑은 고딕"/>
              <a:cs typeface="맑은 고딕"/>
            </a:endParaRPr>
          </a:p>
          <a:p>
            <a:pPr marL="355600" marR="5080" indent="-342900">
              <a:lnSpc>
                <a:spcPct val="131700"/>
              </a:lnSpc>
              <a:spcBef>
                <a:spcPts val="95"/>
              </a:spcBef>
              <a:buFont typeface="Symbol" panose="05050102010706020507" pitchFamily="18" charset="2"/>
              <a:buChar char="Þ"/>
            </a:pPr>
            <a:r>
              <a:rPr lang="ko-KR" altLang="en-US" sz="2000" dirty="0">
                <a:latin typeface="맑은 고딕"/>
                <a:cs typeface="맑은 고딕"/>
              </a:rPr>
              <a:t>등록된 학생 전체 및 수요 조사된 모든 과목에 대해서 할 때 사용</a:t>
            </a:r>
            <a:endParaRPr lang="en-US" sz="2000" dirty="0">
              <a:latin typeface="맑은 고딕"/>
              <a:cs typeface="맑은 고딕"/>
            </a:endParaRPr>
          </a:p>
          <a:p>
            <a:pPr marL="12700" marR="5080">
              <a:lnSpc>
                <a:spcPct val="131700"/>
              </a:lnSpc>
              <a:spcBef>
                <a:spcPts val="95"/>
              </a:spcBef>
            </a:pPr>
            <a:r>
              <a:rPr lang="ko-KR" altLang="en-US" sz="2000" dirty="0">
                <a:latin typeface="맑은 고딕"/>
                <a:cs typeface="맑은 고딕"/>
              </a:rPr>
              <a:t>엑셀파일로 업로드하기</a:t>
            </a:r>
            <a:endParaRPr lang="en-US" altLang="ko-KR" sz="2000" dirty="0">
              <a:latin typeface="맑은 고딕"/>
              <a:cs typeface="맑은 고딕"/>
            </a:endParaRPr>
          </a:p>
          <a:p>
            <a:pPr marL="355600" marR="5080" indent="-342900">
              <a:lnSpc>
                <a:spcPct val="131700"/>
              </a:lnSpc>
              <a:spcBef>
                <a:spcPts val="95"/>
              </a:spcBef>
              <a:buFont typeface="Symbol" panose="05050102010706020507" pitchFamily="18" charset="2"/>
              <a:buChar char="Þ"/>
            </a:pPr>
            <a:r>
              <a:rPr lang="ko-KR" altLang="en-US" sz="2000" dirty="0">
                <a:latin typeface="맑은 고딕"/>
                <a:cs typeface="맑은 고딕"/>
              </a:rPr>
              <a:t>학생을 몇 명만 선택하거나 수요 조사된 과목 중 몇 개만 할 경우 사용</a:t>
            </a:r>
            <a:endParaRPr sz="2000" dirty="0">
              <a:latin typeface="맑은 고딕"/>
              <a:cs typeface="맑은 고딕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530A3055-B38C-35B5-568A-4E04DAC2B4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9238" y="1299089"/>
            <a:ext cx="8014162" cy="5355203"/>
          </a:xfrm>
          <a:prstGeom prst="rect">
            <a:avLst/>
          </a:prstGeom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id="{ED1C80D7-C49A-6C92-D573-E7BB4CB7F189}"/>
              </a:ext>
            </a:extLst>
          </p:cNvPr>
          <p:cNvSpPr/>
          <p:nvPr/>
        </p:nvSpPr>
        <p:spPr>
          <a:xfrm>
            <a:off x="285699" y="2209800"/>
            <a:ext cx="7639101" cy="1447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82299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>
            <a:extLst>
              <a:ext uri="{FF2B5EF4-FFF2-40B4-BE49-F238E27FC236}">
                <a16:creationId xmlns:a16="http://schemas.microsoft.com/office/drawing/2014/main" id="{5432ECDC-2B05-388E-06FC-143D1A74B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1238860"/>
            <a:ext cx="8071155" cy="54795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05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58695" y="88392"/>
            <a:ext cx="6998970" cy="999490"/>
            <a:chOff x="1758695" y="88392"/>
            <a:chExt cx="6998970" cy="99949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58695" y="88392"/>
              <a:ext cx="2378202" cy="99898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91127" y="88392"/>
              <a:ext cx="1933194" cy="99898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80075" y="88392"/>
              <a:ext cx="1488185" cy="9989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24016" y="88392"/>
              <a:ext cx="1488186" cy="9989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69480" y="88392"/>
              <a:ext cx="1488185" cy="998981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046223" y="203707"/>
            <a:ext cx="642683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수요조사</a:t>
            </a:r>
            <a:r>
              <a:rPr sz="3500" b="1" spc="-5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결과에</a:t>
            </a:r>
            <a:r>
              <a:rPr sz="3500" b="1" spc="-3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의한</a:t>
            </a:r>
            <a:r>
              <a:rPr sz="3500" b="1" spc="-3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분반</a:t>
            </a:r>
            <a:r>
              <a:rPr sz="3500" b="1" spc="-2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편성</a:t>
            </a:r>
            <a:endParaRPr sz="3500">
              <a:latin typeface="맑은 고딕"/>
              <a:cs typeface="맑은 고딕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14409" y="1238859"/>
            <a:ext cx="2799080" cy="323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42900">
              <a:lnSpc>
                <a:spcPct val="131700"/>
              </a:lnSpc>
              <a:spcBef>
                <a:spcPts val="95"/>
              </a:spcBef>
            </a:pPr>
            <a:r>
              <a:rPr sz="2000" dirty="0">
                <a:latin typeface="맑은 고딕"/>
                <a:cs typeface="맑은 고딕"/>
              </a:rPr>
              <a:t>‘수요조사결과에서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선택하기’를</a:t>
            </a:r>
            <a:r>
              <a:rPr sz="2000" spc="-9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클릭하면 </a:t>
            </a:r>
            <a:r>
              <a:rPr sz="2000" spc="-68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사전에 진행했던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수요조사</a:t>
            </a:r>
            <a:r>
              <a:rPr sz="2000" spc="-3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명과</a:t>
            </a:r>
            <a:endParaRPr sz="2000">
              <a:latin typeface="맑은 고딕"/>
              <a:cs typeface="맑은 고딕"/>
            </a:endParaRPr>
          </a:p>
          <a:p>
            <a:pPr marL="12700" marR="5080" indent="1270">
              <a:lnSpc>
                <a:spcPct val="131500"/>
              </a:lnSpc>
            </a:pPr>
            <a:r>
              <a:rPr sz="2000" spc="-5" dirty="0">
                <a:latin typeface="맑은 고딕"/>
                <a:cs typeface="맑은 고딕"/>
              </a:rPr>
              <a:t>참여</a:t>
            </a:r>
            <a:r>
              <a:rPr sz="2000" spc="-50" dirty="0">
                <a:latin typeface="맑은 고딕"/>
                <a:cs typeface="맑은 고딕"/>
              </a:rPr>
              <a:t> </a:t>
            </a:r>
            <a:r>
              <a:rPr sz="2000" spc="-5" dirty="0">
                <a:latin typeface="맑은 고딕"/>
                <a:cs typeface="맑은 고딕"/>
              </a:rPr>
              <a:t>상황이</a:t>
            </a:r>
            <a:r>
              <a:rPr sz="2000" spc="-35" dirty="0">
                <a:latin typeface="맑은 고딕"/>
                <a:cs typeface="맑은 고딕"/>
              </a:rPr>
              <a:t> </a:t>
            </a:r>
            <a:r>
              <a:rPr sz="2000" spc="-5" dirty="0">
                <a:latin typeface="맑은 고딕"/>
                <a:cs typeface="맑은 고딕"/>
              </a:rPr>
              <a:t>나타납니다. </a:t>
            </a:r>
            <a:r>
              <a:rPr sz="2000" spc="-6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분반을</a:t>
            </a:r>
            <a:r>
              <a:rPr sz="2000" spc="-4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진행하고자</a:t>
            </a:r>
            <a:r>
              <a:rPr sz="2000" spc="-4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하는</a:t>
            </a:r>
            <a:endParaRPr sz="2000">
              <a:latin typeface="맑은 고딕"/>
              <a:cs typeface="맑은 고딕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sz="2000" dirty="0">
                <a:latin typeface="맑은 고딕"/>
                <a:cs typeface="맑은 고딕"/>
              </a:rPr>
              <a:t>수요조사를</a:t>
            </a:r>
            <a:r>
              <a:rPr sz="2000" spc="-7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선택하고,</a:t>
            </a:r>
            <a:endParaRPr sz="2000">
              <a:latin typeface="맑은 고딕"/>
              <a:cs typeface="맑은 고딕"/>
            </a:endParaRPr>
          </a:p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2000" dirty="0">
                <a:latin typeface="맑은 고딕"/>
                <a:cs typeface="맑은 고딕"/>
              </a:rPr>
              <a:t>'다음'을</a:t>
            </a:r>
            <a:r>
              <a:rPr sz="2000" spc="-7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누릅니다.</a:t>
            </a:r>
            <a:endParaRPr sz="2000">
              <a:latin typeface="맑은 고딕"/>
              <a:cs typeface="맑은 고딕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299704" y="1429486"/>
            <a:ext cx="273050" cy="250190"/>
            <a:chOff x="8299704" y="1429486"/>
            <a:chExt cx="273050" cy="250190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FA851C91-4523-E971-7AD9-BBB3504721C6}"/>
              </a:ext>
            </a:extLst>
          </p:cNvPr>
          <p:cNvSpPr/>
          <p:nvPr/>
        </p:nvSpPr>
        <p:spPr>
          <a:xfrm>
            <a:off x="7297198" y="4800600"/>
            <a:ext cx="415004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1335024"/>
            <a:ext cx="7069835" cy="488137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05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58695" y="88392"/>
            <a:ext cx="6998970" cy="999490"/>
            <a:chOff x="1758695" y="88392"/>
            <a:chExt cx="6998970" cy="99949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58695" y="88392"/>
              <a:ext cx="2378202" cy="99898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91127" y="88392"/>
              <a:ext cx="1933194" cy="99898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80075" y="88392"/>
              <a:ext cx="1488185" cy="9989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24016" y="88392"/>
              <a:ext cx="1488186" cy="9989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69480" y="88392"/>
              <a:ext cx="1488185" cy="998981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046223" y="203707"/>
            <a:ext cx="642683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수요조사</a:t>
            </a:r>
            <a:r>
              <a:rPr sz="3500" b="1" spc="-5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결과에</a:t>
            </a:r>
            <a:r>
              <a:rPr sz="3500" b="1" spc="-3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의한</a:t>
            </a:r>
            <a:r>
              <a:rPr sz="3500" b="1" spc="-3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분반</a:t>
            </a:r>
            <a:r>
              <a:rPr sz="3500" b="1" spc="-2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편성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8299704" y="1429486"/>
            <a:ext cx="273050" cy="250190"/>
            <a:chOff x="8299704" y="1429486"/>
            <a:chExt cx="273050" cy="250190"/>
          </a:xfrm>
        </p:grpSpPr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8614409" y="1238859"/>
            <a:ext cx="2831465" cy="54197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7465">
              <a:lnSpc>
                <a:spcPct val="131600"/>
              </a:lnSpc>
              <a:spcBef>
                <a:spcPts val="95"/>
              </a:spcBef>
            </a:pPr>
            <a:r>
              <a:rPr sz="2000" dirty="0">
                <a:latin typeface="맑은 고딕"/>
                <a:cs typeface="맑은 고딕"/>
              </a:rPr>
              <a:t>앞에서 입력한 조건에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따라 과목별 시간구획이 </a:t>
            </a:r>
            <a:r>
              <a:rPr sz="2000" spc="-6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자동으로 계산됩니다.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이때,</a:t>
            </a:r>
            <a:r>
              <a:rPr sz="2000" spc="-30" dirty="0">
                <a:latin typeface="맑은 고딕"/>
                <a:cs typeface="맑은 고딕"/>
              </a:rPr>
              <a:t> </a:t>
            </a:r>
            <a:r>
              <a:rPr sz="2000" spc="-135" dirty="0">
                <a:latin typeface="맑은 고딕"/>
                <a:cs typeface="맑은 고딕"/>
              </a:rPr>
              <a:t>‘A’,</a:t>
            </a:r>
            <a:r>
              <a:rPr sz="2000" spc="-3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‘B‘를</a:t>
            </a:r>
            <a:r>
              <a:rPr sz="2000" spc="-3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클릭하면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spc="-5" dirty="0">
                <a:latin typeface="맑은 고딕"/>
                <a:cs typeface="맑은 고딕"/>
              </a:rPr>
              <a:t>분반</a:t>
            </a:r>
            <a:r>
              <a:rPr sz="2000" spc="-50" dirty="0">
                <a:latin typeface="맑은 고딕"/>
                <a:cs typeface="맑은 고딕"/>
              </a:rPr>
              <a:t> </a:t>
            </a:r>
            <a:r>
              <a:rPr sz="2000" spc="-5" dirty="0">
                <a:latin typeface="맑은 고딕"/>
                <a:cs typeface="맑은 고딕"/>
              </a:rPr>
              <a:t>수정이</a:t>
            </a:r>
            <a:r>
              <a:rPr sz="2000" spc="-35" dirty="0">
                <a:latin typeface="맑은 고딕"/>
                <a:cs typeface="맑은 고딕"/>
              </a:rPr>
              <a:t> </a:t>
            </a:r>
            <a:r>
              <a:rPr sz="2000" spc="-5" dirty="0">
                <a:latin typeface="맑은 고딕"/>
                <a:cs typeface="맑은 고딕"/>
              </a:rPr>
              <a:t>가능합니다.</a:t>
            </a:r>
            <a:endParaRPr sz="2000">
              <a:latin typeface="맑은 고딕"/>
              <a:cs typeface="맑은 고딕"/>
            </a:endParaRPr>
          </a:p>
          <a:p>
            <a:pPr marL="69215" marR="5080">
              <a:lnSpc>
                <a:spcPct val="131700"/>
              </a:lnSpc>
              <a:spcBef>
                <a:spcPts val="1395"/>
              </a:spcBef>
            </a:pPr>
            <a:r>
              <a:rPr sz="2000" dirty="0">
                <a:latin typeface="맑은 고딕"/>
                <a:cs typeface="맑은 고딕"/>
              </a:rPr>
              <a:t>이때, 선택6과 같이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spc="-5" dirty="0">
                <a:latin typeface="맑은 고딕"/>
                <a:cs typeface="맑은 고딕"/>
              </a:rPr>
              <a:t>택3으로</a:t>
            </a:r>
            <a:r>
              <a:rPr sz="2000" spc="-35" dirty="0">
                <a:latin typeface="맑은 고딕"/>
                <a:cs typeface="맑은 고딕"/>
              </a:rPr>
              <a:t> </a:t>
            </a:r>
            <a:r>
              <a:rPr sz="2000" spc="-5" dirty="0">
                <a:latin typeface="맑은 고딕"/>
                <a:cs typeface="맑은 고딕"/>
              </a:rPr>
              <a:t>되어</a:t>
            </a:r>
            <a:r>
              <a:rPr sz="2000" spc="-20" dirty="0">
                <a:latin typeface="맑은 고딕"/>
                <a:cs typeface="맑은 고딕"/>
              </a:rPr>
              <a:t> </a:t>
            </a:r>
            <a:r>
              <a:rPr sz="2000" spc="-5" dirty="0">
                <a:latin typeface="맑은 고딕"/>
                <a:cs typeface="맑은 고딕"/>
              </a:rPr>
              <a:t>있는</a:t>
            </a:r>
            <a:r>
              <a:rPr sz="2000" spc="-30" dirty="0">
                <a:latin typeface="맑은 고딕"/>
                <a:cs typeface="맑은 고딕"/>
              </a:rPr>
              <a:t> </a:t>
            </a:r>
            <a:r>
              <a:rPr sz="2000" spc="-5" dirty="0">
                <a:latin typeface="맑은 고딕"/>
                <a:cs typeface="맑은 고딕"/>
              </a:rPr>
              <a:t>경우, </a:t>
            </a:r>
            <a:r>
              <a:rPr sz="2000" spc="-6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학생이 3개의 교과를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선택하게 되기 때문에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시간 구획을 3개 이상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고르게 배정합니다.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여기에서는 </a:t>
            </a:r>
            <a:r>
              <a:rPr sz="2000" spc="35" dirty="0">
                <a:latin typeface="맑은 고딕"/>
                <a:cs typeface="맑은 고딕"/>
              </a:rPr>
              <a:t>A, </a:t>
            </a:r>
            <a:r>
              <a:rPr sz="2000" dirty="0">
                <a:latin typeface="맑은 고딕"/>
                <a:cs typeface="맑은 고딕"/>
              </a:rPr>
              <a:t>C, T를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베정하였습니다.</a:t>
            </a:r>
            <a:endParaRPr sz="2000">
              <a:latin typeface="맑은 고딕"/>
              <a:cs typeface="맑은 고딕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8356092" y="3613378"/>
            <a:ext cx="273050" cy="250190"/>
            <a:chOff x="8356092" y="3613378"/>
            <a:chExt cx="273050" cy="250190"/>
          </a:xfrm>
        </p:grpSpPr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56092" y="3613378"/>
              <a:ext cx="272745" cy="24996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82000" y="3639312"/>
              <a:ext cx="170688" cy="147827"/>
            </a:xfrm>
            <a:prstGeom prst="rect">
              <a:avLst/>
            </a:prstGeom>
          </p:spPr>
        </p:pic>
      </p:grpSp>
      <p:sp>
        <p:nvSpPr>
          <p:cNvPr id="19" name="object 19"/>
          <p:cNvSpPr/>
          <p:nvPr/>
        </p:nvSpPr>
        <p:spPr>
          <a:xfrm>
            <a:off x="732281" y="4706873"/>
            <a:ext cx="6667500" cy="1592580"/>
          </a:xfrm>
          <a:custGeom>
            <a:avLst/>
            <a:gdLst/>
            <a:ahLst/>
            <a:cxnLst/>
            <a:rect l="l" t="t" r="r" b="b"/>
            <a:pathLst>
              <a:path w="6667500" h="1592579">
                <a:moveTo>
                  <a:pt x="0" y="1592580"/>
                </a:moveTo>
                <a:lnTo>
                  <a:pt x="6667500" y="1592580"/>
                </a:lnTo>
                <a:lnTo>
                  <a:pt x="6667500" y="0"/>
                </a:lnTo>
                <a:lnTo>
                  <a:pt x="0" y="0"/>
                </a:lnTo>
                <a:lnTo>
                  <a:pt x="0" y="1592580"/>
                </a:lnTo>
                <a:close/>
              </a:path>
            </a:pathLst>
          </a:custGeom>
          <a:ln w="38100">
            <a:solidFill>
              <a:srgbClr val="5382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3400" y="1335024"/>
            <a:ext cx="7070090" cy="4887595"/>
            <a:chOff x="533400" y="1335024"/>
            <a:chExt cx="7070090" cy="48875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3400" y="1335024"/>
              <a:ext cx="7069835" cy="488137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5329" y="2780538"/>
              <a:ext cx="6667500" cy="379730"/>
            </a:xfrm>
            <a:custGeom>
              <a:avLst/>
              <a:gdLst/>
              <a:ahLst/>
              <a:cxnLst/>
              <a:rect l="l" t="t" r="r" b="b"/>
              <a:pathLst>
                <a:path w="6667500" h="379730">
                  <a:moveTo>
                    <a:pt x="0" y="379475"/>
                  </a:moveTo>
                  <a:lnTo>
                    <a:pt x="6667500" y="379475"/>
                  </a:lnTo>
                  <a:lnTo>
                    <a:pt x="6667500" y="0"/>
                  </a:lnTo>
                  <a:lnTo>
                    <a:pt x="0" y="0"/>
                  </a:lnTo>
                  <a:lnTo>
                    <a:pt x="0" y="379475"/>
                  </a:lnTo>
                  <a:close/>
                </a:path>
              </a:pathLst>
            </a:custGeom>
            <a:ln w="38100">
              <a:solidFill>
                <a:srgbClr val="5382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3400" y="1335024"/>
              <a:ext cx="7069835" cy="4887468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05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758695" y="88392"/>
            <a:ext cx="6998970" cy="999490"/>
            <a:chOff x="1758695" y="88392"/>
            <a:chExt cx="6998970" cy="99949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58695" y="88392"/>
              <a:ext cx="2378202" cy="9989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91127" y="88392"/>
              <a:ext cx="1933194" cy="99898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80075" y="88392"/>
              <a:ext cx="1488185" cy="99898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24016" y="88392"/>
              <a:ext cx="1488186" cy="99898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269480" y="88392"/>
              <a:ext cx="1488185" cy="998981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2046223" y="203707"/>
            <a:ext cx="642683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수요조사</a:t>
            </a:r>
            <a:r>
              <a:rPr sz="3500" b="1" spc="-5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결과에</a:t>
            </a:r>
            <a:r>
              <a:rPr sz="3500" b="1" spc="-3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의한</a:t>
            </a:r>
            <a:r>
              <a:rPr sz="3500" b="1" spc="-3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분반</a:t>
            </a:r>
            <a:r>
              <a:rPr sz="3500" b="1" spc="-2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편성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8299704" y="1429486"/>
            <a:ext cx="273050" cy="250190"/>
            <a:chOff x="8299704" y="1429486"/>
            <a:chExt cx="273050" cy="250190"/>
          </a:xfrm>
        </p:grpSpPr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8347709" y="1238859"/>
            <a:ext cx="3065780" cy="46647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79400" marR="5080" indent="1270">
              <a:lnSpc>
                <a:spcPct val="131700"/>
              </a:lnSpc>
              <a:spcBef>
                <a:spcPts val="95"/>
              </a:spcBef>
            </a:pPr>
            <a:r>
              <a:rPr sz="2000" spc="-5" dirty="0">
                <a:latin typeface="맑은 고딕"/>
                <a:cs typeface="맑은 고딕"/>
              </a:rPr>
              <a:t>예시의</a:t>
            </a:r>
            <a:r>
              <a:rPr sz="2000" spc="-5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경제수학의</a:t>
            </a:r>
            <a:r>
              <a:rPr sz="2000" spc="-45" dirty="0">
                <a:latin typeface="맑은 고딕"/>
                <a:cs typeface="맑은 고딕"/>
              </a:rPr>
              <a:t> </a:t>
            </a:r>
            <a:r>
              <a:rPr sz="2000" spc="-10" dirty="0">
                <a:latin typeface="맑은 고딕"/>
                <a:cs typeface="맑은 고딕"/>
              </a:rPr>
              <a:t>경우, </a:t>
            </a:r>
            <a:r>
              <a:rPr sz="2000" spc="-6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시간</a:t>
            </a:r>
            <a:r>
              <a:rPr sz="2000" spc="-2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구획에</a:t>
            </a:r>
            <a:r>
              <a:rPr sz="2000" spc="-30" dirty="0">
                <a:latin typeface="맑은 고딕"/>
                <a:cs typeface="맑은 고딕"/>
              </a:rPr>
              <a:t> </a:t>
            </a:r>
            <a:r>
              <a:rPr sz="2000" spc="-135" dirty="0">
                <a:latin typeface="맑은 고딕"/>
                <a:cs typeface="맑은 고딕"/>
              </a:rPr>
              <a:t>‘A’,</a:t>
            </a:r>
            <a:r>
              <a:rPr sz="2000" spc="-3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‘B’가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표시되어</a:t>
            </a:r>
            <a:r>
              <a:rPr sz="2000" spc="70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있습니다.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이는 A시간, B시간 등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다른 두 시간 구획에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해당 교과가 운영되는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경우를</a:t>
            </a:r>
            <a:r>
              <a:rPr sz="2000" spc="-4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나타냅니다.</a:t>
            </a:r>
            <a:endParaRPr sz="2000">
              <a:latin typeface="맑은 고딕"/>
              <a:cs typeface="맑은 고딕"/>
            </a:endParaRPr>
          </a:p>
          <a:p>
            <a:pPr marL="279400" marR="5080" indent="-266700" algn="just">
              <a:lnSpc>
                <a:spcPct val="131700"/>
              </a:lnSpc>
              <a:spcBef>
                <a:spcPts val="1760"/>
              </a:spcBef>
            </a:pPr>
            <a:r>
              <a:rPr sz="2000" dirty="0">
                <a:latin typeface="맑은 고딕"/>
                <a:cs typeface="맑은 고딕"/>
              </a:rPr>
              <a:t>.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이를 같은 시간, 두 반에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동시에 운영되게 하려면 </a:t>
            </a:r>
            <a:r>
              <a:rPr sz="2000" spc="-690" dirty="0">
                <a:latin typeface="맑은 고딕"/>
                <a:cs typeface="맑은 고딕"/>
              </a:rPr>
              <a:t> </a:t>
            </a:r>
            <a:r>
              <a:rPr sz="2000" spc="-5" dirty="0">
                <a:latin typeface="맑은 고딕"/>
                <a:cs typeface="맑은 고딕"/>
              </a:rPr>
              <a:t>동시</a:t>
            </a:r>
            <a:r>
              <a:rPr sz="2000" spc="-50" dirty="0">
                <a:latin typeface="맑은 고딕"/>
                <a:cs typeface="맑은 고딕"/>
              </a:rPr>
              <a:t> </a:t>
            </a:r>
            <a:r>
              <a:rPr sz="2000" spc="-5" dirty="0">
                <a:latin typeface="맑은 고딕"/>
                <a:cs typeface="맑은 고딕"/>
              </a:rPr>
              <a:t>수업을</a:t>
            </a:r>
            <a:r>
              <a:rPr sz="2000" spc="-35" dirty="0">
                <a:latin typeface="맑은 고딕"/>
                <a:cs typeface="맑은 고딕"/>
              </a:rPr>
              <a:t> </a:t>
            </a:r>
            <a:r>
              <a:rPr sz="2000" spc="-5" dirty="0">
                <a:latin typeface="맑은 고딕"/>
                <a:cs typeface="맑은 고딕"/>
              </a:rPr>
              <a:t>클릭합니다. </a:t>
            </a:r>
            <a:r>
              <a:rPr sz="2000" spc="-690" dirty="0">
                <a:latin typeface="맑은 고딕"/>
                <a:cs typeface="맑은 고딕"/>
              </a:rPr>
              <a:t> </a:t>
            </a:r>
            <a:r>
              <a:rPr sz="2000" spc="-5" dirty="0">
                <a:latin typeface="맑은 고딕"/>
                <a:cs typeface="맑은 고딕"/>
              </a:rPr>
              <a:t>A1,</a:t>
            </a:r>
            <a:r>
              <a:rPr sz="2000" spc="-3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A2로</a:t>
            </a:r>
            <a:r>
              <a:rPr sz="2000" spc="-3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나타납니다.</a:t>
            </a:r>
            <a:endParaRPr sz="2000">
              <a:latin typeface="맑은 고딕"/>
              <a:cs typeface="맑은 고딕"/>
            </a:endParaRPr>
          </a:p>
        </p:txBody>
      </p:sp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299704" y="4460722"/>
            <a:ext cx="272745" cy="249961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325611" y="4486655"/>
            <a:ext cx="170688" cy="147827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1561338" y="2853689"/>
            <a:ext cx="619125" cy="768350"/>
          </a:xfrm>
          <a:custGeom>
            <a:avLst/>
            <a:gdLst/>
            <a:ahLst/>
            <a:cxnLst/>
            <a:rect l="l" t="t" r="r" b="b"/>
            <a:pathLst>
              <a:path w="619125" h="768350">
                <a:moveTo>
                  <a:pt x="0" y="768096"/>
                </a:moveTo>
                <a:lnTo>
                  <a:pt x="618744" y="768096"/>
                </a:lnTo>
                <a:lnTo>
                  <a:pt x="618744" y="0"/>
                </a:lnTo>
                <a:lnTo>
                  <a:pt x="0" y="0"/>
                </a:lnTo>
                <a:lnTo>
                  <a:pt x="0" y="768096"/>
                </a:lnTo>
                <a:close/>
              </a:path>
            </a:pathLst>
          </a:custGeom>
          <a:ln w="38100">
            <a:solidFill>
              <a:srgbClr val="5382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1122045"/>
            <a:chOff x="0" y="0"/>
            <a:chExt cx="12192000" cy="11220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8392"/>
              <a:ext cx="1111758" cy="9989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8695" y="88392"/>
              <a:ext cx="2823210" cy="99898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36135" y="88392"/>
              <a:ext cx="1933193" cy="99898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25084" y="88392"/>
              <a:ext cx="1488186" cy="99898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69023" y="88392"/>
              <a:ext cx="1488185" cy="99898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14488" y="88392"/>
              <a:ext cx="1488186" cy="998981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863282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72920" algn="l"/>
              </a:tabLst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01	</a:t>
            </a:r>
            <a:r>
              <a:rPr sz="3500" dirty="0">
                <a:solidFill>
                  <a:srgbClr val="FFFFFF"/>
                </a:solidFill>
                <a:latin typeface="맑은 고딕"/>
                <a:cs typeface="맑은 고딕"/>
              </a:rPr>
              <a:t>고교학점제</a:t>
            </a:r>
            <a:r>
              <a:rPr sz="3500" spc="-4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dirty="0">
                <a:solidFill>
                  <a:srgbClr val="FFFFFF"/>
                </a:solidFill>
                <a:latin typeface="맑은 고딕"/>
                <a:cs typeface="맑은 고딕"/>
              </a:rPr>
              <a:t>사이트</a:t>
            </a:r>
            <a:r>
              <a:rPr sz="3500" spc="-3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dirty="0">
                <a:solidFill>
                  <a:srgbClr val="FFFFFF"/>
                </a:solidFill>
                <a:latin typeface="맑은 고딕"/>
                <a:cs typeface="맑은 고딕"/>
              </a:rPr>
              <a:t>사용</a:t>
            </a:r>
            <a:r>
              <a:rPr sz="3500" spc="-3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dirty="0">
                <a:solidFill>
                  <a:srgbClr val="FFFFFF"/>
                </a:solidFill>
                <a:latin typeface="맑은 고딕"/>
                <a:cs typeface="맑은 고딕"/>
              </a:rPr>
              <a:t>세부</a:t>
            </a:r>
            <a:r>
              <a:rPr sz="3500" spc="-2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dirty="0">
                <a:solidFill>
                  <a:srgbClr val="FFFFFF"/>
                </a:solidFill>
                <a:latin typeface="맑은 고딕"/>
                <a:cs typeface="맑은 고딕"/>
              </a:rPr>
              <a:t>흐름</a:t>
            </a:r>
            <a:endParaRPr sz="3500">
              <a:latin typeface="맑은 고딕"/>
              <a:cs typeface="맑은 고딕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0594" y="2660142"/>
            <a:ext cx="3787140" cy="327660"/>
          </a:xfrm>
          <a:prstGeom prst="rect">
            <a:avLst/>
          </a:prstGeom>
          <a:solidFill>
            <a:srgbClr val="FFF1CC">
              <a:alpha val="74900"/>
            </a:srgbClr>
          </a:solidFill>
          <a:ln w="38100">
            <a:solidFill>
              <a:srgbClr val="385622"/>
            </a:solidFill>
          </a:ln>
        </p:spPr>
        <p:txBody>
          <a:bodyPr vert="horz" wrap="square" lIns="0" tIns="21590" rIns="0" bIns="0" rtlCol="0">
            <a:spAutoFit/>
          </a:bodyPr>
          <a:lstStyle/>
          <a:p>
            <a:pPr marL="400050">
              <a:lnSpc>
                <a:spcPct val="100000"/>
              </a:lnSpc>
              <a:spcBef>
                <a:spcPts val="170"/>
              </a:spcBef>
            </a:pPr>
            <a:r>
              <a:rPr sz="1800" b="1" dirty="0">
                <a:latin typeface="맑은 고딕"/>
                <a:cs typeface="맑은 고딕"/>
              </a:rPr>
              <a:t>교육과정</a:t>
            </a:r>
            <a:r>
              <a:rPr sz="1800" b="1" spc="-25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편성</a:t>
            </a:r>
            <a:r>
              <a:rPr sz="1800" b="1" spc="-25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담당자</a:t>
            </a:r>
            <a:r>
              <a:rPr sz="1800" b="1" spc="-25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로그인</a:t>
            </a:r>
            <a:endParaRPr sz="1800">
              <a:latin typeface="맑은 고딕"/>
              <a:cs typeface="맑은 고딕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017776" y="2987801"/>
            <a:ext cx="114300" cy="358775"/>
          </a:xfrm>
          <a:custGeom>
            <a:avLst/>
            <a:gdLst/>
            <a:ahLst/>
            <a:cxnLst/>
            <a:rect l="l" t="t" r="r" b="b"/>
            <a:pathLst>
              <a:path w="114300" h="358775">
                <a:moveTo>
                  <a:pt x="38100" y="244348"/>
                </a:moveTo>
                <a:lnTo>
                  <a:pt x="0" y="244348"/>
                </a:lnTo>
                <a:lnTo>
                  <a:pt x="57150" y="358648"/>
                </a:lnTo>
                <a:lnTo>
                  <a:pt x="104775" y="263398"/>
                </a:lnTo>
                <a:lnTo>
                  <a:pt x="38100" y="263398"/>
                </a:lnTo>
                <a:lnTo>
                  <a:pt x="38100" y="244348"/>
                </a:lnTo>
                <a:close/>
              </a:path>
              <a:path w="114300" h="358775">
                <a:moveTo>
                  <a:pt x="76200" y="0"/>
                </a:moveTo>
                <a:lnTo>
                  <a:pt x="38100" y="0"/>
                </a:lnTo>
                <a:lnTo>
                  <a:pt x="38100" y="263398"/>
                </a:lnTo>
                <a:lnTo>
                  <a:pt x="76200" y="263398"/>
                </a:lnTo>
                <a:lnTo>
                  <a:pt x="76200" y="0"/>
                </a:lnTo>
                <a:close/>
              </a:path>
              <a:path w="114300" h="358775">
                <a:moveTo>
                  <a:pt x="114300" y="244348"/>
                </a:moveTo>
                <a:lnTo>
                  <a:pt x="76200" y="244348"/>
                </a:lnTo>
                <a:lnTo>
                  <a:pt x="76200" y="263398"/>
                </a:lnTo>
                <a:lnTo>
                  <a:pt x="104775" y="263398"/>
                </a:lnTo>
                <a:lnTo>
                  <a:pt x="114300" y="244348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80594" y="3345941"/>
            <a:ext cx="3787140" cy="1196340"/>
          </a:xfrm>
          <a:prstGeom prst="rect">
            <a:avLst/>
          </a:prstGeom>
          <a:solidFill>
            <a:srgbClr val="FFF1CC">
              <a:alpha val="74900"/>
            </a:srgbClr>
          </a:solidFill>
          <a:ln w="38100">
            <a:solidFill>
              <a:srgbClr val="385622"/>
            </a:solidFill>
          </a:ln>
        </p:spPr>
        <p:txBody>
          <a:bodyPr vert="horz" wrap="square" lIns="0" tIns="144145" rIns="0" bIns="0" rtlCol="0">
            <a:spAutoFit/>
          </a:bodyPr>
          <a:lstStyle/>
          <a:p>
            <a:pPr marL="170815">
              <a:lnSpc>
                <a:spcPct val="100000"/>
              </a:lnSpc>
              <a:spcBef>
                <a:spcPts val="1135"/>
              </a:spcBef>
            </a:pPr>
            <a:r>
              <a:rPr sz="1800" b="1" dirty="0">
                <a:latin typeface="맑은 고딕"/>
                <a:cs typeface="맑은 고딕"/>
              </a:rPr>
              <a:t>입학년도별</a:t>
            </a:r>
            <a:r>
              <a:rPr sz="1800" b="1" spc="-30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교육과정</a:t>
            </a:r>
            <a:r>
              <a:rPr sz="1800" b="1" spc="-20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편성표</a:t>
            </a:r>
            <a:r>
              <a:rPr sz="1800" b="1" spc="-25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생성</a:t>
            </a:r>
            <a:endParaRPr sz="1800">
              <a:latin typeface="맑은 고딕"/>
              <a:cs typeface="맑은 고딕"/>
            </a:endParaRPr>
          </a:p>
          <a:p>
            <a:pPr marL="428625" indent="-177165">
              <a:lnSpc>
                <a:spcPct val="100000"/>
              </a:lnSpc>
              <a:spcBef>
                <a:spcPts val="215"/>
              </a:spcBef>
              <a:buChar char="-"/>
              <a:tabLst>
                <a:tab pos="429259" algn="l"/>
              </a:tabLst>
            </a:pPr>
            <a:r>
              <a:rPr sz="1800" b="1" dirty="0">
                <a:latin typeface="맑은 고딕"/>
                <a:cs typeface="맑은 고딕"/>
              </a:rPr>
              <a:t>과목</a:t>
            </a:r>
            <a:r>
              <a:rPr sz="1800" b="1" spc="-25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입력</a:t>
            </a:r>
            <a:r>
              <a:rPr sz="1800" b="1" spc="-20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및</a:t>
            </a:r>
            <a:r>
              <a:rPr sz="1800" b="1" spc="-20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단위</a:t>
            </a:r>
            <a:r>
              <a:rPr sz="1800" b="1" spc="-15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입력</a:t>
            </a:r>
            <a:endParaRPr sz="1800">
              <a:latin typeface="맑은 고딕"/>
              <a:cs typeface="맑은 고딕"/>
            </a:endParaRPr>
          </a:p>
          <a:p>
            <a:pPr marL="428625" indent="-177165">
              <a:lnSpc>
                <a:spcPct val="100000"/>
              </a:lnSpc>
              <a:spcBef>
                <a:spcPts val="215"/>
              </a:spcBef>
              <a:buChar char="-"/>
              <a:tabLst>
                <a:tab pos="429259" algn="l"/>
              </a:tabLst>
            </a:pPr>
            <a:r>
              <a:rPr sz="1800" b="1" dirty="0">
                <a:latin typeface="맑은 고딕"/>
                <a:cs typeface="맑은 고딕"/>
              </a:rPr>
              <a:t>창체</a:t>
            </a:r>
            <a:r>
              <a:rPr sz="1800" b="1" spc="-35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시간(단위)</a:t>
            </a:r>
            <a:r>
              <a:rPr sz="1800" b="1" spc="-30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입력</a:t>
            </a:r>
            <a:endParaRPr sz="1800">
              <a:latin typeface="맑은 고딕"/>
              <a:cs typeface="맑은 고딕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017776" y="4542282"/>
            <a:ext cx="114300" cy="305435"/>
          </a:xfrm>
          <a:custGeom>
            <a:avLst/>
            <a:gdLst/>
            <a:ahLst/>
            <a:cxnLst/>
            <a:rect l="l" t="t" r="r" b="b"/>
            <a:pathLst>
              <a:path w="114300" h="305435">
                <a:moveTo>
                  <a:pt x="38100" y="190881"/>
                </a:moveTo>
                <a:lnTo>
                  <a:pt x="0" y="190881"/>
                </a:lnTo>
                <a:lnTo>
                  <a:pt x="57150" y="305181"/>
                </a:lnTo>
                <a:lnTo>
                  <a:pt x="104775" y="209931"/>
                </a:lnTo>
                <a:lnTo>
                  <a:pt x="38100" y="209931"/>
                </a:lnTo>
                <a:lnTo>
                  <a:pt x="38100" y="190881"/>
                </a:lnTo>
                <a:close/>
              </a:path>
              <a:path w="114300" h="305435">
                <a:moveTo>
                  <a:pt x="76200" y="0"/>
                </a:moveTo>
                <a:lnTo>
                  <a:pt x="38100" y="0"/>
                </a:lnTo>
                <a:lnTo>
                  <a:pt x="38100" y="209931"/>
                </a:lnTo>
                <a:lnTo>
                  <a:pt x="76200" y="209931"/>
                </a:lnTo>
                <a:lnTo>
                  <a:pt x="76200" y="0"/>
                </a:lnTo>
                <a:close/>
              </a:path>
              <a:path w="114300" h="305435">
                <a:moveTo>
                  <a:pt x="114300" y="190881"/>
                </a:moveTo>
                <a:lnTo>
                  <a:pt x="76200" y="190881"/>
                </a:lnTo>
                <a:lnTo>
                  <a:pt x="76200" y="209931"/>
                </a:lnTo>
                <a:lnTo>
                  <a:pt x="104775" y="209931"/>
                </a:lnTo>
                <a:lnTo>
                  <a:pt x="114300" y="190881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80594" y="4851653"/>
            <a:ext cx="3787140" cy="756285"/>
          </a:xfrm>
          <a:prstGeom prst="rect">
            <a:avLst/>
          </a:prstGeom>
          <a:solidFill>
            <a:srgbClr val="FFF1CC">
              <a:alpha val="74900"/>
            </a:srgbClr>
          </a:solidFill>
          <a:ln w="38100">
            <a:solidFill>
              <a:srgbClr val="385622"/>
            </a:solidFill>
          </a:ln>
        </p:spPr>
        <p:txBody>
          <a:bodyPr vert="horz" wrap="square" lIns="0" tIns="6159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84"/>
              </a:spcBef>
            </a:pPr>
            <a:r>
              <a:rPr sz="1800" b="1" dirty="0">
                <a:latin typeface="맑은 고딕"/>
                <a:cs typeface="맑은 고딕"/>
              </a:rPr>
              <a:t>검증</a:t>
            </a:r>
            <a:endParaRPr sz="1800">
              <a:latin typeface="맑은 고딕"/>
              <a:cs typeface="맑은 고딕"/>
            </a:endParaRPr>
          </a:p>
          <a:p>
            <a:pPr marR="123825" algn="ctr">
              <a:lnSpc>
                <a:spcPct val="100000"/>
              </a:lnSpc>
              <a:spcBef>
                <a:spcPts val="645"/>
              </a:spcBef>
            </a:pPr>
            <a:r>
              <a:rPr sz="1800" b="1" dirty="0">
                <a:latin typeface="맑은 고딕"/>
                <a:cs typeface="맑은 고딕"/>
              </a:rPr>
              <a:t>-</a:t>
            </a:r>
            <a:r>
              <a:rPr sz="1800" b="1" spc="-20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2015개정교육과정</a:t>
            </a:r>
            <a:r>
              <a:rPr sz="1800" b="1" spc="-45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기준</a:t>
            </a:r>
            <a:r>
              <a:rPr sz="1800" b="1" spc="-25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점검</a:t>
            </a:r>
            <a:endParaRPr sz="1800">
              <a:latin typeface="맑은 고딕"/>
              <a:cs typeface="맑은 고딕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017776" y="5607558"/>
            <a:ext cx="114300" cy="355600"/>
          </a:xfrm>
          <a:custGeom>
            <a:avLst/>
            <a:gdLst/>
            <a:ahLst/>
            <a:cxnLst/>
            <a:rect l="l" t="t" r="r" b="b"/>
            <a:pathLst>
              <a:path w="114300" h="355600">
                <a:moveTo>
                  <a:pt x="38100" y="240931"/>
                </a:moveTo>
                <a:lnTo>
                  <a:pt x="0" y="240931"/>
                </a:lnTo>
                <a:lnTo>
                  <a:pt x="57150" y="355231"/>
                </a:lnTo>
                <a:lnTo>
                  <a:pt x="104775" y="259981"/>
                </a:lnTo>
                <a:lnTo>
                  <a:pt x="38100" y="259981"/>
                </a:lnTo>
                <a:lnTo>
                  <a:pt x="38100" y="240931"/>
                </a:lnTo>
                <a:close/>
              </a:path>
              <a:path w="114300" h="355600">
                <a:moveTo>
                  <a:pt x="76200" y="0"/>
                </a:moveTo>
                <a:lnTo>
                  <a:pt x="38100" y="0"/>
                </a:lnTo>
                <a:lnTo>
                  <a:pt x="38100" y="259981"/>
                </a:lnTo>
                <a:lnTo>
                  <a:pt x="76200" y="259981"/>
                </a:lnTo>
                <a:lnTo>
                  <a:pt x="76200" y="0"/>
                </a:lnTo>
                <a:close/>
              </a:path>
              <a:path w="114300" h="355600">
                <a:moveTo>
                  <a:pt x="114300" y="240931"/>
                </a:moveTo>
                <a:lnTo>
                  <a:pt x="76200" y="240931"/>
                </a:lnTo>
                <a:lnTo>
                  <a:pt x="76200" y="259981"/>
                </a:lnTo>
                <a:lnTo>
                  <a:pt x="104775" y="259981"/>
                </a:lnTo>
                <a:lnTo>
                  <a:pt x="114300" y="240931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80594" y="5962650"/>
            <a:ext cx="3787140" cy="628015"/>
          </a:xfrm>
          <a:prstGeom prst="rect">
            <a:avLst/>
          </a:prstGeom>
          <a:solidFill>
            <a:srgbClr val="FFF1CC">
              <a:alpha val="74900"/>
            </a:srgbClr>
          </a:solidFill>
          <a:ln w="38100">
            <a:solidFill>
              <a:srgbClr val="385622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140"/>
              </a:lnSpc>
            </a:pPr>
            <a:r>
              <a:rPr sz="1800" b="1" dirty="0">
                <a:latin typeface="맑은 고딕"/>
                <a:cs typeface="맑은 고딕"/>
              </a:rPr>
              <a:t>교육과정</a:t>
            </a:r>
            <a:r>
              <a:rPr sz="1800" b="1" spc="-25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편제표</a:t>
            </a:r>
            <a:r>
              <a:rPr sz="1800" b="1" spc="-15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제출</a:t>
            </a:r>
            <a:r>
              <a:rPr sz="1800" b="1" spc="-20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자료</a:t>
            </a:r>
            <a:r>
              <a:rPr sz="1800" b="1" spc="-5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생성</a:t>
            </a:r>
            <a:endParaRPr sz="1800">
              <a:latin typeface="맑은 고딕"/>
              <a:cs typeface="맑은 고딕"/>
            </a:endParaRPr>
          </a:p>
          <a:p>
            <a:pPr algn="ctr">
              <a:lnSpc>
                <a:spcPts val="2155"/>
              </a:lnSpc>
              <a:spcBef>
                <a:spcPts val="645"/>
              </a:spcBef>
            </a:pPr>
            <a:r>
              <a:rPr sz="1800" b="1" dirty="0">
                <a:latin typeface="맑은 고딕"/>
                <a:cs typeface="맑은 고딕"/>
              </a:rPr>
              <a:t>및</a:t>
            </a:r>
            <a:r>
              <a:rPr sz="1800" b="1" spc="-55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제출</a:t>
            </a:r>
            <a:endParaRPr sz="1800">
              <a:latin typeface="맑은 고딕"/>
              <a:cs typeface="맑은 고딕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0594" y="1910333"/>
            <a:ext cx="3787140" cy="400750"/>
          </a:xfrm>
          <a:prstGeom prst="rect">
            <a:avLst/>
          </a:prstGeom>
          <a:solidFill>
            <a:srgbClr val="5B9BD4"/>
          </a:solidFill>
          <a:ln w="38100">
            <a:solidFill>
              <a:srgbClr val="2D75B6"/>
            </a:solidFill>
          </a:ln>
        </p:spPr>
        <p:txBody>
          <a:bodyPr vert="horz" wrap="square" lIns="0" tIns="61594" rIns="0" bIns="0" rtlCol="0">
            <a:spAutoFit/>
          </a:bodyPr>
          <a:lstStyle/>
          <a:p>
            <a:pPr marL="825500">
              <a:lnSpc>
                <a:spcPct val="100000"/>
              </a:lnSpc>
              <a:spcBef>
                <a:spcPts val="484"/>
              </a:spcBef>
            </a:pPr>
            <a:r>
              <a:rPr lang="en-US" sz="2200" b="1" spc="-5" dirty="0">
                <a:solidFill>
                  <a:srgbClr val="FFFFFF"/>
                </a:solidFill>
                <a:latin typeface="맑은 고딕"/>
                <a:cs typeface="맑은 고딕"/>
              </a:rPr>
              <a:t>  </a:t>
            </a:r>
            <a:r>
              <a:rPr sz="2200" b="1" spc="-5" dirty="0" err="1">
                <a:solidFill>
                  <a:srgbClr val="FFFFFF"/>
                </a:solidFill>
                <a:latin typeface="맑은 고딕"/>
                <a:cs typeface="맑은 고딕"/>
              </a:rPr>
              <a:t>교육과정</a:t>
            </a:r>
            <a:r>
              <a:rPr sz="2200" b="1" spc="-3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200" b="1" spc="-5" dirty="0" err="1">
                <a:solidFill>
                  <a:srgbClr val="FFFFFF"/>
                </a:solidFill>
                <a:latin typeface="맑은 고딕"/>
                <a:cs typeface="맑은 고딕"/>
              </a:rPr>
              <a:t>편제</a:t>
            </a:r>
            <a:endParaRPr sz="2200" dirty="0">
              <a:latin typeface="맑은 고딕"/>
              <a:cs typeface="맑은 고딕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181094" y="2660142"/>
            <a:ext cx="3787140" cy="584200"/>
          </a:xfrm>
          <a:prstGeom prst="rect">
            <a:avLst/>
          </a:prstGeom>
          <a:solidFill>
            <a:srgbClr val="FFF1CC">
              <a:alpha val="74900"/>
            </a:srgbClr>
          </a:solidFill>
          <a:ln w="38100">
            <a:solidFill>
              <a:srgbClr val="385622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710565" marR="507365" indent="-1955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맑은 고딕"/>
                <a:cs typeface="맑은 고딕"/>
              </a:rPr>
              <a:t>교육과정</a:t>
            </a:r>
            <a:r>
              <a:rPr sz="1800" b="1" spc="-35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편성</a:t>
            </a:r>
            <a:r>
              <a:rPr sz="1800" b="1" spc="-30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담당자</a:t>
            </a:r>
            <a:r>
              <a:rPr sz="1800" b="1" spc="-30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혹은 </a:t>
            </a:r>
            <a:r>
              <a:rPr sz="1800" b="1" spc="-620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학생정보담당자</a:t>
            </a:r>
            <a:r>
              <a:rPr sz="1800" b="1" spc="-25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로그인</a:t>
            </a:r>
            <a:endParaRPr sz="1800">
              <a:latin typeface="맑은 고딕"/>
              <a:cs typeface="맑은 고딕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018276" y="3243833"/>
            <a:ext cx="114300" cy="311785"/>
          </a:xfrm>
          <a:custGeom>
            <a:avLst/>
            <a:gdLst/>
            <a:ahLst/>
            <a:cxnLst/>
            <a:rect l="l" t="t" r="r" b="b"/>
            <a:pathLst>
              <a:path w="114300" h="311785">
                <a:moveTo>
                  <a:pt x="38100" y="197230"/>
                </a:moveTo>
                <a:lnTo>
                  <a:pt x="0" y="197230"/>
                </a:lnTo>
                <a:lnTo>
                  <a:pt x="57150" y="311530"/>
                </a:lnTo>
                <a:lnTo>
                  <a:pt x="104775" y="216280"/>
                </a:lnTo>
                <a:lnTo>
                  <a:pt x="38100" y="216280"/>
                </a:lnTo>
                <a:lnTo>
                  <a:pt x="38100" y="197230"/>
                </a:lnTo>
                <a:close/>
              </a:path>
              <a:path w="114300" h="311785">
                <a:moveTo>
                  <a:pt x="76200" y="0"/>
                </a:moveTo>
                <a:lnTo>
                  <a:pt x="38100" y="0"/>
                </a:lnTo>
                <a:lnTo>
                  <a:pt x="38100" y="216280"/>
                </a:lnTo>
                <a:lnTo>
                  <a:pt x="76200" y="216280"/>
                </a:lnTo>
                <a:lnTo>
                  <a:pt x="76200" y="0"/>
                </a:lnTo>
                <a:close/>
              </a:path>
              <a:path w="114300" h="311785">
                <a:moveTo>
                  <a:pt x="114300" y="197230"/>
                </a:moveTo>
                <a:lnTo>
                  <a:pt x="76200" y="197230"/>
                </a:lnTo>
                <a:lnTo>
                  <a:pt x="76200" y="216280"/>
                </a:lnTo>
                <a:lnTo>
                  <a:pt x="104775" y="216280"/>
                </a:lnTo>
                <a:lnTo>
                  <a:pt x="114300" y="197230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181094" y="3554729"/>
            <a:ext cx="3787140" cy="1065530"/>
          </a:xfrm>
          <a:prstGeom prst="rect">
            <a:avLst/>
          </a:prstGeom>
          <a:solidFill>
            <a:srgbClr val="FFF1CC">
              <a:alpha val="74900"/>
            </a:srgbClr>
          </a:solidFill>
          <a:ln w="38100">
            <a:solidFill>
              <a:srgbClr val="385622"/>
            </a:solidFill>
          </a:ln>
        </p:spPr>
        <p:txBody>
          <a:bodyPr vert="horz" wrap="square" lIns="0" tIns="7810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615"/>
              </a:spcBef>
            </a:pPr>
            <a:r>
              <a:rPr sz="1800" b="1" dirty="0">
                <a:latin typeface="맑은 고딕"/>
                <a:cs typeface="맑은 고딕"/>
              </a:rPr>
              <a:t>학생</a:t>
            </a:r>
            <a:r>
              <a:rPr sz="1800" b="1" spc="-50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관리</a:t>
            </a:r>
            <a:endParaRPr sz="1800">
              <a:latin typeface="맑은 고딕"/>
              <a:cs typeface="맑은 고딕"/>
            </a:endParaRPr>
          </a:p>
          <a:p>
            <a:pPr marL="429259" indent="-177165">
              <a:lnSpc>
                <a:spcPct val="100000"/>
              </a:lnSpc>
              <a:spcBef>
                <a:spcPts val="220"/>
              </a:spcBef>
              <a:buChar char="-"/>
              <a:tabLst>
                <a:tab pos="429259" algn="l"/>
              </a:tabLst>
            </a:pPr>
            <a:r>
              <a:rPr sz="1800" b="1" dirty="0">
                <a:latin typeface="맑은 고딕"/>
                <a:cs typeface="맑은 고딕"/>
              </a:rPr>
              <a:t>개별</a:t>
            </a:r>
            <a:r>
              <a:rPr sz="1800" b="1" spc="-55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입력</a:t>
            </a:r>
            <a:endParaRPr sz="1800">
              <a:latin typeface="맑은 고딕"/>
              <a:cs typeface="맑은 고딕"/>
            </a:endParaRPr>
          </a:p>
          <a:p>
            <a:pPr marL="429259" indent="-177165">
              <a:lnSpc>
                <a:spcPct val="100000"/>
              </a:lnSpc>
              <a:spcBef>
                <a:spcPts val="215"/>
              </a:spcBef>
              <a:buChar char="-"/>
              <a:tabLst>
                <a:tab pos="429259" algn="l"/>
              </a:tabLst>
            </a:pPr>
            <a:r>
              <a:rPr sz="1800" b="1" dirty="0">
                <a:latin typeface="맑은 고딕"/>
                <a:cs typeface="맑은 고딕"/>
              </a:rPr>
              <a:t>NEIS</a:t>
            </a:r>
            <a:r>
              <a:rPr sz="1800" b="1" spc="-25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시스템을</a:t>
            </a:r>
            <a:r>
              <a:rPr sz="1800" b="1" spc="-20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통한</a:t>
            </a:r>
            <a:r>
              <a:rPr sz="1800" b="1" spc="-5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일괄</a:t>
            </a:r>
            <a:r>
              <a:rPr sz="1800" b="1" spc="-15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입력</a:t>
            </a:r>
            <a:endParaRPr sz="1800">
              <a:latin typeface="맑은 고딕"/>
              <a:cs typeface="맑은 고딕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181094" y="1910333"/>
            <a:ext cx="3787140" cy="400750"/>
          </a:xfrm>
          <a:prstGeom prst="rect">
            <a:avLst/>
          </a:prstGeom>
          <a:solidFill>
            <a:srgbClr val="5B9BD4"/>
          </a:solidFill>
          <a:ln w="38100">
            <a:solidFill>
              <a:srgbClr val="2D75B6"/>
            </a:solidFill>
          </a:ln>
        </p:spPr>
        <p:txBody>
          <a:bodyPr vert="horz" wrap="square" lIns="0" tIns="61594" rIns="0" bIns="0" rtlCol="0">
            <a:spAutoFit/>
          </a:bodyPr>
          <a:lstStyle/>
          <a:p>
            <a:pPr marL="1106805">
              <a:lnSpc>
                <a:spcPct val="100000"/>
              </a:lnSpc>
              <a:spcBef>
                <a:spcPts val="484"/>
              </a:spcBef>
            </a:pPr>
            <a:r>
              <a:rPr lang="en-US" sz="2200" b="1" spc="-5" dirty="0">
                <a:solidFill>
                  <a:srgbClr val="FFFFFF"/>
                </a:solidFill>
                <a:latin typeface="맑은 고딕"/>
                <a:cs typeface="맑은 고딕"/>
              </a:rPr>
              <a:t>  </a:t>
            </a:r>
            <a:r>
              <a:rPr sz="2200" b="1" spc="-5" dirty="0" err="1">
                <a:solidFill>
                  <a:srgbClr val="FFFFFF"/>
                </a:solidFill>
                <a:latin typeface="맑은 고딕"/>
                <a:cs typeface="맑은 고딕"/>
              </a:rPr>
              <a:t>학생</a:t>
            </a:r>
            <a:r>
              <a:rPr sz="2200" b="1" spc="-4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200" b="1" spc="-5" dirty="0" err="1">
                <a:solidFill>
                  <a:srgbClr val="FFFFFF"/>
                </a:solidFill>
                <a:latin typeface="맑은 고딕"/>
                <a:cs typeface="맑은 고딕"/>
              </a:rPr>
              <a:t>관리</a:t>
            </a:r>
            <a:endParaRPr sz="2200" dirty="0">
              <a:latin typeface="맑은 고딕"/>
              <a:cs typeface="맑은 고딕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181094" y="5680709"/>
            <a:ext cx="3787140" cy="305853"/>
          </a:xfrm>
          <a:prstGeom prst="rect">
            <a:avLst/>
          </a:prstGeom>
          <a:solidFill>
            <a:srgbClr val="FFF1CC">
              <a:alpha val="74900"/>
            </a:srgbClr>
          </a:solidFill>
          <a:ln w="38100">
            <a:solidFill>
              <a:srgbClr val="385622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169545">
              <a:lnSpc>
                <a:spcPct val="100000"/>
              </a:lnSpc>
              <a:spcBef>
                <a:spcPts val="225"/>
              </a:spcBef>
            </a:pPr>
            <a:r>
              <a:rPr sz="1800" b="1" dirty="0">
                <a:latin typeface="맑은 고딕"/>
                <a:cs typeface="맑은 고딕"/>
              </a:rPr>
              <a:t>(교사)</a:t>
            </a:r>
            <a:r>
              <a:rPr sz="1800" b="1" spc="-25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수요조사</a:t>
            </a:r>
            <a:r>
              <a:rPr sz="1800" b="1" spc="-10" dirty="0">
                <a:latin typeface="맑은 고딕"/>
                <a:cs typeface="맑은 고딕"/>
              </a:rPr>
              <a:t> </a:t>
            </a:r>
            <a:r>
              <a:rPr sz="1800" b="1" dirty="0" err="1">
                <a:latin typeface="맑은 고딕"/>
                <a:cs typeface="맑은 고딕"/>
              </a:rPr>
              <a:t>사전작업</a:t>
            </a:r>
            <a:r>
              <a:rPr sz="1800" b="1" spc="-20" dirty="0">
                <a:latin typeface="맑은 고딕"/>
                <a:cs typeface="맑은 고딕"/>
              </a:rPr>
              <a:t> </a:t>
            </a:r>
            <a:r>
              <a:rPr sz="1800" b="1" dirty="0" err="1">
                <a:latin typeface="맑은 고딕"/>
                <a:cs typeface="맑은 고딕"/>
              </a:rPr>
              <a:t>진행</a:t>
            </a:r>
            <a:endParaRPr sz="1800" dirty="0">
              <a:latin typeface="맑은 고딕"/>
              <a:cs typeface="맑은 고딕"/>
            </a:endParaRPr>
          </a:p>
        </p:txBody>
      </p:sp>
      <p:pic>
        <p:nvPicPr>
          <p:cNvPr id="23" name="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018276" y="6019038"/>
            <a:ext cx="114300" cy="233210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4181094" y="6252209"/>
            <a:ext cx="3787140" cy="294311"/>
          </a:xfrm>
          <a:prstGeom prst="rect">
            <a:avLst/>
          </a:prstGeom>
          <a:solidFill>
            <a:srgbClr val="FFF1CC">
              <a:alpha val="74900"/>
            </a:srgbClr>
          </a:solidFill>
          <a:ln w="38100">
            <a:solidFill>
              <a:srgbClr val="385622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 marL="356870">
              <a:lnSpc>
                <a:spcPct val="100000"/>
              </a:lnSpc>
              <a:spcBef>
                <a:spcPts val="135"/>
              </a:spcBef>
            </a:pPr>
            <a:r>
              <a:rPr sz="1800" b="1" dirty="0">
                <a:latin typeface="맑은 고딕"/>
                <a:cs typeface="맑은 고딕"/>
              </a:rPr>
              <a:t>(학생)</a:t>
            </a:r>
            <a:r>
              <a:rPr sz="1800" b="1" spc="-20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로그인</a:t>
            </a:r>
            <a:r>
              <a:rPr sz="1800" b="1" spc="-5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후</a:t>
            </a:r>
            <a:r>
              <a:rPr sz="1800" b="1" spc="-20" dirty="0">
                <a:latin typeface="맑은 고딕"/>
                <a:cs typeface="맑은 고딕"/>
              </a:rPr>
              <a:t> </a:t>
            </a:r>
            <a:r>
              <a:rPr sz="1800" b="1" dirty="0" err="1">
                <a:latin typeface="맑은 고딕"/>
                <a:cs typeface="맑은 고딕"/>
              </a:rPr>
              <a:t>과목</a:t>
            </a:r>
            <a:r>
              <a:rPr sz="1800" b="1" spc="-20" dirty="0">
                <a:latin typeface="맑은 고딕"/>
                <a:cs typeface="맑은 고딕"/>
              </a:rPr>
              <a:t> </a:t>
            </a:r>
            <a:r>
              <a:rPr sz="1800" b="1" dirty="0" err="1">
                <a:latin typeface="맑은 고딕"/>
                <a:cs typeface="맑은 고딕"/>
              </a:rPr>
              <a:t>선택</a:t>
            </a:r>
            <a:endParaRPr sz="1800" dirty="0">
              <a:latin typeface="맑은 고딕"/>
              <a:cs typeface="맑은 고딕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181094" y="4930902"/>
            <a:ext cx="3787140" cy="417422"/>
          </a:xfrm>
          <a:prstGeom prst="rect">
            <a:avLst/>
          </a:prstGeom>
          <a:solidFill>
            <a:srgbClr val="5B9BD4"/>
          </a:solidFill>
          <a:ln w="38100">
            <a:solidFill>
              <a:srgbClr val="2D75B6"/>
            </a:solidFill>
          </a:ln>
        </p:spPr>
        <p:txBody>
          <a:bodyPr vert="horz" wrap="square" lIns="0" tIns="78105" rIns="0" bIns="0" rtlCol="0">
            <a:spAutoFit/>
          </a:bodyPr>
          <a:lstStyle/>
          <a:p>
            <a:pPr marL="87630">
              <a:lnSpc>
                <a:spcPct val="100000"/>
              </a:lnSpc>
              <a:spcBef>
                <a:spcPts val="615"/>
              </a:spcBef>
            </a:pPr>
            <a:r>
              <a:rPr lang="en-US" sz="2200" b="1" spc="-5" dirty="0">
                <a:solidFill>
                  <a:srgbClr val="FFFFFF"/>
                </a:solidFill>
                <a:latin typeface="맑은 고딕"/>
                <a:cs typeface="맑은 고딕"/>
              </a:rPr>
              <a:t>  </a:t>
            </a:r>
            <a:r>
              <a:rPr sz="2200" b="1" spc="-5" dirty="0" err="1">
                <a:solidFill>
                  <a:srgbClr val="FFFFFF"/>
                </a:solidFill>
                <a:latin typeface="맑은 고딕"/>
                <a:cs typeface="맑은 고딕"/>
              </a:rPr>
              <a:t>학생</a:t>
            </a:r>
            <a:r>
              <a:rPr sz="2200" b="1" spc="-2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맑은 고딕"/>
                <a:cs typeface="맑은 고딕"/>
              </a:rPr>
              <a:t>수요조사/</a:t>
            </a:r>
            <a:r>
              <a:rPr sz="2200" b="1" spc="-5" dirty="0" err="1">
                <a:solidFill>
                  <a:srgbClr val="FFFFFF"/>
                </a:solidFill>
                <a:latin typeface="맑은 고딕"/>
                <a:cs typeface="맑은 고딕"/>
              </a:rPr>
              <a:t>수강신청</a:t>
            </a:r>
            <a:endParaRPr sz="2200" dirty="0">
              <a:latin typeface="맑은 고딕"/>
              <a:cs typeface="맑은 고딕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161781" y="2660142"/>
            <a:ext cx="3789045" cy="327660"/>
          </a:xfrm>
          <a:prstGeom prst="rect">
            <a:avLst/>
          </a:prstGeom>
          <a:solidFill>
            <a:srgbClr val="FFF1CC">
              <a:alpha val="74900"/>
            </a:srgbClr>
          </a:solidFill>
          <a:ln w="38100">
            <a:solidFill>
              <a:srgbClr val="385622"/>
            </a:solidFill>
          </a:ln>
        </p:spPr>
        <p:txBody>
          <a:bodyPr vert="horz" wrap="square" lIns="0" tIns="21590" rIns="0" bIns="0" rtlCol="0">
            <a:spAutoFit/>
          </a:bodyPr>
          <a:lstStyle/>
          <a:p>
            <a:pPr marL="899160">
              <a:lnSpc>
                <a:spcPct val="100000"/>
              </a:lnSpc>
              <a:spcBef>
                <a:spcPts val="170"/>
              </a:spcBef>
            </a:pPr>
            <a:r>
              <a:rPr sz="1800" b="1" dirty="0">
                <a:latin typeface="맑은 고딕"/>
                <a:cs typeface="맑은 고딕"/>
              </a:rPr>
              <a:t>수요조사</a:t>
            </a:r>
            <a:r>
              <a:rPr sz="1800" b="1" spc="-30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결과</a:t>
            </a:r>
            <a:r>
              <a:rPr sz="1800" b="1" spc="-35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확인</a:t>
            </a:r>
            <a:endParaRPr sz="1800">
              <a:latin typeface="맑은 고딕"/>
              <a:cs typeface="맑은 고딕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9998964" y="2987801"/>
            <a:ext cx="114300" cy="320675"/>
          </a:xfrm>
          <a:custGeom>
            <a:avLst/>
            <a:gdLst/>
            <a:ahLst/>
            <a:cxnLst/>
            <a:rect l="l" t="t" r="r" b="b"/>
            <a:pathLst>
              <a:path w="114300" h="320675">
                <a:moveTo>
                  <a:pt x="38100" y="206248"/>
                </a:moveTo>
                <a:lnTo>
                  <a:pt x="0" y="206248"/>
                </a:lnTo>
                <a:lnTo>
                  <a:pt x="57150" y="320548"/>
                </a:lnTo>
                <a:lnTo>
                  <a:pt x="104775" y="225298"/>
                </a:lnTo>
                <a:lnTo>
                  <a:pt x="38100" y="225298"/>
                </a:lnTo>
                <a:lnTo>
                  <a:pt x="38100" y="206248"/>
                </a:lnTo>
                <a:close/>
              </a:path>
              <a:path w="114300" h="320675">
                <a:moveTo>
                  <a:pt x="76200" y="0"/>
                </a:moveTo>
                <a:lnTo>
                  <a:pt x="38100" y="0"/>
                </a:lnTo>
                <a:lnTo>
                  <a:pt x="38100" y="225298"/>
                </a:lnTo>
                <a:lnTo>
                  <a:pt x="76200" y="225298"/>
                </a:lnTo>
                <a:lnTo>
                  <a:pt x="76200" y="0"/>
                </a:lnTo>
                <a:close/>
              </a:path>
              <a:path w="114300" h="320675">
                <a:moveTo>
                  <a:pt x="114300" y="206248"/>
                </a:moveTo>
                <a:lnTo>
                  <a:pt x="76200" y="206248"/>
                </a:lnTo>
                <a:lnTo>
                  <a:pt x="76200" y="225298"/>
                </a:lnTo>
                <a:lnTo>
                  <a:pt x="104775" y="225298"/>
                </a:lnTo>
                <a:lnTo>
                  <a:pt x="114300" y="206248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8161781" y="3307841"/>
            <a:ext cx="3789045" cy="1004569"/>
          </a:xfrm>
          <a:prstGeom prst="rect">
            <a:avLst/>
          </a:prstGeom>
          <a:solidFill>
            <a:srgbClr val="FFF1CC">
              <a:alpha val="74900"/>
            </a:srgbClr>
          </a:solidFill>
          <a:ln w="38100">
            <a:solidFill>
              <a:srgbClr val="385622"/>
            </a:solidFill>
          </a:ln>
        </p:spPr>
        <p:txBody>
          <a:bodyPr vert="horz" wrap="square" lIns="0" tIns="47625" rIns="0" bIns="0" rtlCol="0">
            <a:spAutoFit/>
          </a:bodyPr>
          <a:lstStyle/>
          <a:p>
            <a:pPr marL="588645">
              <a:lnSpc>
                <a:spcPct val="100000"/>
              </a:lnSpc>
              <a:spcBef>
                <a:spcPts val="375"/>
              </a:spcBef>
            </a:pPr>
            <a:r>
              <a:rPr sz="1800" b="1" dirty="0">
                <a:latin typeface="맑은 고딕"/>
                <a:cs typeface="맑은 고딕"/>
              </a:rPr>
              <a:t>분반</a:t>
            </a:r>
            <a:r>
              <a:rPr sz="1800" b="1" spc="-25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편성</a:t>
            </a:r>
            <a:r>
              <a:rPr sz="1800" b="1" spc="-20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사전</a:t>
            </a:r>
            <a:r>
              <a:rPr sz="1800" b="1" spc="-20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작업</a:t>
            </a:r>
            <a:r>
              <a:rPr sz="1800" b="1" spc="-5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진행</a:t>
            </a:r>
            <a:endParaRPr sz="1800">
              <a:latin typeface="맑은 고딕"/>
              <a:cs typeface="맑은 고딕"/>
            </a:endParaRPr>
          </a:p>
          <a:p>
            <a:pPr marL="430530" indent="-177165">
              <a:lnSpc>
                <a:spcPct val="100000"/>
              </a:lnSpc>
              <a:spcBef>
                <a:spcPts val="220"/>
              </a:spcBef>
              <a:buChar char="-"/>
              <a:tabLst>
                <a:tab pos="431165" algn="l"/>
              </a:tabLst>
            </a:pPr>
            <a:r>
              <a:rPr sz="1800" b="1" dirty="0">
                <a:latin typeface="맑은 고딕"/>
                <a:cs typeface="맑은 고딕"/>
              </a:rPr>
              <a:t>분반</a:t>
            </a:r>
            <a:r>
              <a:rPr sz="1800" b="1" spc="-20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정원</a:t>
            </a:r>
            <a:r>
              <a:rPr sz="1800" b="1" spc="-15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및</a:t>
            </a:r>
            <a:r>
              <a:rPr sz="1800" b="1" spc="-20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최대</a:t>
            </a:r>
            <a:r>
              <a:rPr sz="1800" b="1" spc="-15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인원 설정</a:t>
            </a:r>
            <a:endParaRPr sz="1800">
              <a:latin typeface="맑은 고딕"/>
              <a:cs typeface="맑은 고딕"/>
            </a:endParaRPr>
          </a:p>
          <a:p>
            <a:pPr marL="430530" indent="-177165">
              <a:lnSpc>
                <a:spcPct val="100000"/>
              </a:lnSpc>
              <a:spcBef>
                <a:spcPts val="215"/>
              </a:spcBef>
              <a:buChar char="-"/>
              <a:tabLst>
                <a:tab pos="431165" algn="l"/>
              </a:tabLst>
            </a:pPr>
            <a:r>
              <a:rPr sz="1800" b="1" dirty="0">
                <a:latin typeface="맑은 고딕"/>
                <a:cs typeface="맑은 고딕"/>
              </a:rPr>
              <a:t>수요조사</a:t>
            </a:r>
            <a:r>
              <a:rPr sz="1800" b="1" spc="-35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결과</a:t>
            </a:r>
            <a:r>
              <a:rPr sz="1800" b="1" spc="-35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선택</a:t>
            </a:r>
            <a:endParaRPr sz="1800">
              <a:latin typeface="맑은 고딕"/>
              <a:cs typeface="맑은 고딕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998964" y="4312158"/>
            <a:ext cx="114300" cy="333375"/>
          </a:xfrm>
          <a:custGeom>
            <a:avLst/>
            <a:gdLst/>
            <a:ahLst/>
            <a:cxnLst/>
            <a:rect l="l" t="t" r="r" b="b"/>
            <a:pathLst>
              <a:path w="114300" h="333375">
                <a:moveTo>
                  <a:pt x="38100" y="218948"/>
                </a:moveTo>
                <a:lnTo>
                  <a:pt x="0" y="218948"/>
                </a:lnTo>
                <a:lnTo>
                  <a:pt x="57150" y="333248"/>
                </a:lnTo>
                <a:lnTo>
                  <a:pt x="104775" y="237998"/>
                </a:lnTo>
                <a:lnTo>
                  <a:pt x="38100" y="237998"/>
                </a:lnTo>
                <a:lnTo>
                  <a:pt x="38100" y="218948"/>
                </a:lnTo>
                <a:close/>
              </a:path>
              <a:path w="114300" h="333375">
                <a:moveTo>
                  <a:pt x="76200" y="0"/>
                </a:moveTo>
                <a:lnTo>
                  <a:pt x="38100" y="0"/>
                </a:lnTo>
                <a:lnTo>
                  <a:pt x="38100" y="237998"/>
                </a:lnTo>
                <a:lnTo>
                  <a:pt x="76200" y="237998"/>
                </a:lnTo>
                <a:lnTo>
                  <a:pt x="76200" y="0"/>
                </a:lnTo>
                <a:close/>
              </a:path>
              <a:path w="114300" h="333375">
                <a:moveTo>
                  <a:pt x="114300" y="218948"/>
                </a:moveTo>
                <a:lnTo>
                  <a:pt x="76200" y="218948"/>
                </a:lnTo>
                <a:lnTo>
                  <a:pt x="76200" y="237998"/>
                </a:lnTo>
                <a:lnTo>
                  <a:pt x="104775" y="237998"/>
                </a:lnTo>
                <a:lnTo>
                  <a:pt x="114300" y="218948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8161781" y="4645914"/>
            <a:ext cx="3789045" cy="1004569"/>
          </a:xfrm>
          <a:prstGeom prst="rect">
            <a:avLst/>
          </a:prstGeom>
          <a:solidFill>
            <a:srgbClr val="FFF1CC">
              <a:alpha val="74900"/>
            </a:srgbClr>
          </a:solidFill>
          <a:ln w="38100">
            <a:solidFill>
              <a:srgbClr val="385622"/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 marL="1397000">
              <a:lnSpc>
                <a:spcPct val="100000"/>
              </a:lnSpc>
              <a:spcBef>
                <a:spcPts val="55"/>
              </a:spcBef>
            </a:pPr>
            <a:r>
              <a:rPr sz="1800" b="1" dirty="0">
                <a:latin typeface="맑은 고딕"/>
                <a:cs typeface="맑은 고딕"/>
              </a:rPr>
              <a:t>분반</a:t>
            </a:r>
            <a:r>
              <a:rPr sz="1800" b="1" spc="-55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편성</a:t>
            </a:r>
            <a:endParaRPr sz="1800">
              <a:latin typeface="맑은 고딕"/>
              <a:cs typeface="맑은 고딕"/>
            </a:endParaRPr>
          </a:p>
          <a:p>
            <a:pPr marL="430530" indent="-177165">
              <a:lnSpc>
                <a:spcPct val="100000"/>
              </a:lnSpc>
              <a:spcBef>
                <a:spcPts val="645"/>
              </a:spcBef>
              <a:buChar char="-"/>
              <a:tabLst>
                <a:tab pos="431165" algn="l"/>
              </a:tabLst>
            </a:pPr>
            <a:r>
              <a:rPr sz="1800" b="1" spc="-5" dirty="0">
                <a:latin typeface="맑은 고딕"/>
                <a:cs typeface="맑은 고딕"/>
              </a:rPr>
              <a:t>시간</a:t>
            </a:r>
            <a:r>
              <a:rPr sz="1800" b="1" spc="-20" dirty="0">
                <a:latin typeface="맑은 고딕"/>
                <a:cs typeface="맑은 고딕"/>
              </a:rPr>
              <a:t> </a:t>
            </a:r>
            <a:r>
              <a:rPr sz="1800" b="1" spc="-5" dirty="0">
                <a:latin typeface="맑은 고딕"/>
                <a:cs typeface="맑은 고딕"/>
              </a:rPr>
              <a:t>구획</a:t>
            </a:r>
            <a:r>
              <a:rPr sz="1800" b="1" spc="-15" dirty="0">
                <a:latin typeface="맑은 고딕"/>
                <a:cs typeface="맑은 고딕"/>
              </a:rPr>
              <a:t> </a:t>
            </a:r>
            <a:r>
              <a:rPr sz="1800" b="1" spc="-5" dirty="0">
                <a:latin typeface="맑은 고딕"/>
                <a:cs typeface="맑은 고딕"/>
              </a:rPr>
              <a:t>조건</a:t>
            </a:r>
            <a:r>
              <a:rPr sz="1800" b="1" spc="-15" dirty="0">
                <a:latin typeface="맑은 고딕"/>
                <a:cs typeface="맑은 고딕"/>
              </a:rPr>
              <a:t> </a:t>
            </a:r>
            <a:r>
              <a:rPr sz="1800" b="1" spc="-5" dirty="0">
                <a:latin typeface="맑은 고딕"/>
                <a:cs typeface="맑은 고딕"/>
              </a:rPr>
              <a:t>조정</a:t>
            </a:r>
            <a:endParaRPr sz="1800">
              <a:latin typeface="맑은 고딕"/>
              <a:cs typeface="맑은 고딕"/>
            </a:endParaRPr>
          </a:p>
          <a:p>
            <a:pPr marL="430530" indent="-177165">
              <a:lnSpc>
                <a:spcPct val="100000"/>
              </a:lnSpc>
              <a:spcBef>
                <a:spcPts val="655"/>
              </a:spcBef>
              <a:buChar char="-"/>
              <a:tabLst>
                <a:tab pos="431165" algn="l"/>
              </a:tabLst>
            </a:pPr>
            <a:r>
              <a:rPr sz="1800" b="1" dirty="0">
                <a:latin typeface="맑은 고딕"/>
                <a:cs typeface="맑은 고딕"/>
              </a:rPr>
              <a:t>선택</a:t>
            </a:r>
            <a:r>
              <a:rPr sz="1800" b="1" spc="-35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그룹</a:t>
            </a:r>
            <a:r>
              <a:rPr sz="1800" b="1" spc="-35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병합</a:t>
            </a:r>
            <a:endParaRPr sz="1800">
              <a:latin typeface="맑은 고딕"/>
              <a:cs typeface="맑은 고딕"/>
            </a:endParaRPr>
          </a:p>
        </p:txBody>
      </p:sp>
      <p:pic>
        <p:nvPicPr>
          <p:cNvPr id="31" name="object 3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998964" y="5650229"/>
            <a:ext cx="114300" cy="234861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8161781" y="5884926"/>
            <a:ext cx="3789045" cy="706120"/>
          </a:xfrm>
          <a:prstGeom prst="rect">
            <a:avLst/>
          </a:prstGeom>
          <a:solidFill>
            <a:srgbClr val="FFF1CC">
              <a:alpha val="74900"/>
            </a:srgbClr>
          </a:solidFill>
          <a:ln w="38100">
            <a:solidFill>
              <a:srgbClr val="385622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285"/>
              </a:spcBef>
            </a:pPr>
            <a:r>
              <a:rPr sz="1800" b="1" dirty="0">
                <a:latin typeface="맑은 고딕"/>
                <a:cs typeface="맑은 고딕"/>
              </a:rPr>
              <a:t>도출된</a:t>
            </a:r>
            <a:r>
              <a:rPr sz="1800" b="1" spc="-30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분반</a:t>
            </a:r>
            <a:r>
              <a:rPr sz="1800" b="1" spc="-25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자료를</a:t>
            </a:r>
            <a:r>
              <a:rPr sz="1800" b="1" spc="-25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토대로</a:t>
            </a:r>
            <a:endParaRPr sz="1800">
              <a:latin typeface="맑은 고딕"/>
              <a:cs typeface="맑은 고딕"/>
            </a:endParaRPr>
          </a:p>
          <a:p>
            <a:pPr algn="ctr">
              <a:lnSpc>
                <a:spcPct val="100000"/>
              </a:lnSpc>
              <a:spcBef>
                <a:spcPts val="650"/>
              </a:spcBef>
            </a:pPr>
            <a:r>
              <a:rPr sz="1800" b="1" spc="-5" dirty="0">
                <a:latin typeface="맑은 고딕"/>
                <a:cs typeface="맑은 고딕"/>
              </a:rPr>
              <a:t>시간표</a:t>
            </a:r>
            <a:r>
              <a:rPr sz="1800" b="1" spc="-20" dirty="0">
                <a:latin typeface="맑은 고딕"/>
                <a:cs typeface="맑은 고딕"/>
              </a:rPr>
              <a:t> </a:t>
            </a:r>
            <a:r>
              <a:rPr sz="1800" b="1" dirty="0">
                <a:latin typeface="맑은 고딕"/>
                <a:cs typeface="맑은 고딕"/>
              </a:rPr>
              <a:t>편성(외부</a:t>
            </a:r>
            <a:r>
              <a:rPr sz="1800" b="1" spc="-15" dirty="0">
                <a:latin typeface="맑은 고딕"/>
                <a:cs typeface="맑은 고딕"/>
              </a:rPr>
              <a:t> </a:t>
            </a:r>
            <a:r>
              <a:rPr sz="1800" b="1" spc="-5" dirty="0">
                <a:latin typeface="맑은 고딕"/>
                <a:cs typeface="맑은 고딕"/>
              </a:rPr>
              <a:t>프로그램 사용)</a:t>
            </a:r>
            <a:endParaRPr sz="1800">
              <a:latin typeface="맑은 고딕"/>
              <a:cs typeface="맑은 고딕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161781" y="1910333"/>
            <a:ext cx="3789045" cy="400750"/>
          </a:xfrm>
          <a:prstGeom prst="rect">
            <a:avLst/>
          </a:prstGeom>
          <a:solidFill>
            <a:srgbClr val="5B9BD4"/>
          </a:solidFill>
          <a:ln w="38100">
            <a:solidFill>
              <a:srgbClr val="2D75B6"/>
            </a:solidFill>
          </a:ln>
        </p:spPr>
        <p:txBody>
          <a:bodyPr vert="horz" wrap="square" lIns="0" tIns="61594" rIns="0" bIns="0" rtlCol="0">
            <a:spAutoFit/>
          </a:bodyPr>
          <a:lstStyle/>
          <a:p>
            <a:pPr marL="1108075">
              <a:lnSpc>
                <a:spcPct val="100000"/>
              </a:lnSpc>
              <a:spcBef>
                <a:spcPts val="484"/>
              </a:spcBef>
            </a:pPr>
            <a:r>
              <a:rPr lang="en-US" sz="2200" b="1" spc="-5" dirty="0">
                <a:solidFill>
                  <a:srgbClr val="FFFFFF"/>
                </a:solidFill>
                <a:latin typeface="맑은 고딕"/>
                <a:cs typeface="맑은 고딕"/>
              </a:rPr>
              <a:t>  </a:t>
            </a:r>
            <a:r>
              <a:rPr sz="2200" b="1" spc="-5" dirty="0" err="1">
                <a:solidFill>
                  <a:srgbClr val="FFFFFF"/>
                </a:solidFill>
                <a:latin typeface="맑은 고딕"/>
                <a:cs typeface="맑은 고딕"/>
              </a:rPr>
              <a:t>분반</a:t>
            </a:r>
            <a:r>
              <a:rPr sz="2200" b="1" spc="-4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2200" b="1" spc="-5" dirty="0" err="1">
                <a:solidFill>
                  <a:srgbClr val="FFFFFF"/>
                </a:solidFill>
                <a:latin typeface="맑은 고딕"/>
                <a:cs typeface="맑은 고딕"/>
              </a:rPr>
              <a:t>편성</a:t>
            </a:r>
            <a:endParaRPr sz="2200" dirty="0">
              <a:latin typeface="맑은 고딕"/>
              <a:cs typeface="맑은 고딕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80594" y="1256538"/>
            <a:ext cx="1993900" cy="471170"/>
          </a:xfrm>
          <a:prstGeom prst="rect">
            <a:avLst/>
          </a:prstGeom>
          <a:solidFill>
            <a:srgbClr val="5B9BD4"/>
          </a:solidFill>
          <a:ln w="38100">
            <a:solidFill>
              <a:srgbClr val="2D75B6"/>
            </a:solidFill>
          </a:ln>
        </p:spPr>
        <p:txBody>
          <a:bodyPr vert="horz" wrap="square" lIns="0" tIns="62230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490"/>
              </a:spcBef>
            </a:pPr>
            <a:r>
              <a:rPr sz="2200" b="1" spc="-10" dirty="0">
                <a:solidFill>
                  <a:srgbClr val="FFFFFF"/>
                </a:solidFill>
                <a:latin typeface="맑은 고딕"/>
                <a:cs typeface="맑은 고딕"/>
              </a:rPr>
              <a:t>단계1(필수)</a:t>
            </a:r>
            <a:endParaRPr sz="2200">
              <a:latin typeface="맑은 고딕"/>
              <a:cs typeface="맑은 고딕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181094" y="1253489"/>
            <a:ext cx="1993900" cy="471170"/>
          </a:xfrm>
          <a:prstGeom prst="rect">
            <a:avLst/>
          </a:prstGeom>
          <a:solidFill>
            <a:srgbClr val="5B9BD4"/>
          </a:solidFill>
          <a:ln w="38100">
            <a:solidFill>
              <a:srgbClr val="2D75B6"/>
            </a:solidFill>
          </a:ln>
        </p:spPr>
        <p:txBody>
          <a:bodyPr vert="horz" wrap="square" lIns="0" tIns="6223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490"/>
              </a:spcBef>
            </a:pPr>
            <a:r>
              <a:rPr sz="2200" b="1" spc="-10" dirty="0">
                <a:solidFill>
                  <a:srgbClr val="FFFFFF"/>
                </a:solidFill>
                <a:latin typeface="맑은 고딕"/>
                <a:cs typeface="맑은 고딕"/>
              </a:rPr>
              <a:t>단계2(선택)</a:t>
            </a:r>
            <a:endParaRPr sz="2200">
              <a:latin typeface="맑은 고딕"/>
              <a:cs typeface="맑은 고딕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137397" y="1253489"/>
            <a:ext cx="1993900" cy="471170"/>
          </a:xfrm>
          <a:prstGeom prst="rect">
            <a:avLst/>
          </a:prstGeom>
          <a:solidFill>
            <a:srgbClr val="5B9BD4"/>
          </a:solidFill>
          <a:ln w="38100">
            <a:solidFill>
              <a:srgbClr val="2D75B6"/>
            </a:solidFill>
          </a:ln>
        </p:spPr>
        <p:txBody>
          <a:bodyPr vert="horz" wrap="square" lIns="0" tIns="6223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490"/>
              </a:spcBef>
            </a:pPr>
            <a:r>
              <a:rPr sz="2200" b="1" spc="-10" dirty="0">
                <a:solidFill>
                  <a:srgbClr val="FFFFFF"/>
                </a:solidFill>
                <a:latin typeface="맑은 고딕"/>
                <a:cs typeface="맑은 고딕"/>
              </a:rPr>
              <a:t>단계3(선택)</a:t>
            </a:r>
            <a:endParaRPr sz="2200">
              <a:latin typeface="맑은 고딕"/>
              <a:cs typeface="맑은 고딕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8536" y="1335024"/>
            <a:ext cx="7124700" cy="488899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05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58695" y="88392"/>
            <a:ext cx="6998970" cy="999490"/>
            <a:chOff x="1758695" y="88392"/>
            <a:chExt cx="6998970" cy="99949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58695" y="88392"/>
              <a:ext cx="2378202" cy="99898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91127" y="88392"/>
              <a:ext cx="1933194" cy="99898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80075" y="88392"/>
              <a:ext cx="1488185" cy="9989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24016" y="88392"/>
              <a:ext cx="1488186" cy="9989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69480" y="88392"/>
              <a:ext cx="1488185" cy="998981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046223" y="203707"/>
            <a:ext cx="642683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수요조사</a:t>
            </a:r>
            <a:r>
              <a:rPr sz="3500" b="1" spc="-5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결과에</a:t>
            </a:r>
            <a:r>
              <a:rPr sz="3500" b="1" spc="-3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의한</a:t>
            </a:r>
            <a:r>
              <a:rPr sz="3500" b="1" spc="-3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분반</a:t>
            </a:r>
            <a:r>
              <a:rPr sz="3500" b="1" spc="-2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편성</a:t>
            </a:r>
            <a:endParaRPr sz="3500">
              <a:latin typeface="맑은 고딕"/>
              <a:cs typeface="맑은 고딕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14409" y="1238859"/>
            <a:ext cx="2799080" cy="2432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21055">
              <a:lnSpc>
                <a:spcPct val="131500"/>
              </a:lnSpc>
              <a:spcBef>
                <a:spcPts val="100"/>
              </a:spcBef>
            </a:pPr>
            <a:r>
              <a:rPr sz="2000" dirty="0">
                <a:latin typeface="맑은 고딕"/>
                <a:cs typeface="맑은 고딕"/>
              </a:rPr>
              <a:t>선택</a:t>
            </a:r>
            <a:r>
              <a:rPr sz="2000" spc="-5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그룹</a:t>
            </a:r>
            <a:r>
              <a:rPr sz="2000" spc="-5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병합이 </a:t>
            </a:r>
            <a:r>
              <a:rPr sz="2000" spc="-68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필요한</a:t>
            </a:r>
            <a:r>
              <a:rPr sz="2000" spc="-3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경우,</a:t>
            </a:r>
            <a:endParaRPr sz="2000">
              <a:latin typeface="맑은 고딕"/>
              <a:cs typeface="맑은 고딕"/>
            </a:endParaRPr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2000" dirty="0">
                <a:latin typeface="맑은 고딕"/>
                <a:cs typeface="맑은 고딕"/>
              </a:rPr>
              <a:t>현재</a:t>
            </a:r>
            <a:r>
              <a:rPr sz="2000" spc="-3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클릭된</a:t>
            </a:r>
            <a:r>
              <a:rPr sz="2000" spc="-4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‘선택0’을</a:t>
            </a:r>
            <a:endParaRPr sz="2000">
              <a:latin typeface="맑은 고딕"/>
              <a:cs typeface="맑은 고딕"/>
            </a:endParaRPr>
          </a:p>
          <a:p>
            <a:pPr marL="12700" marR="5080">
              <a:lnSpc>
                <a:spcPct val="131500"/>
              </a:lnSpc>
              <a:spcBef>
                <a:spcPts val="15"/>
              </a:spcBef>
            </a:pPr>
            <a:r>
              <a:rPr sz="2000" dirty="0">
                <a:latin typeface="맑은 고딕"/>
                <a:cs typeface="맑은 고딕"/>
              </a:rPr>
              <a:t>병합하고자 하는 그룹의 </a:t>
            </a:r>
            <a:r>
              <a:rPr sz="2000" spc="-6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선택 그룹 번호와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동일하게</a:t>
            </a:r>
            <a:r>
              <a:rPr sz="2000" spc="-6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맞추면</a:t>
            </a:r>
            <a:r>
              <a:rPr sz="2000" spc="-50" dirty="0">
                <a:latin typeface="맑은 고딕"/>
                <a:cs typeface="맑은 고딕"/>
              </a:rPr>
              <a:t> </a:t>
            </a:r>
            <a:r>
              <a:rPr sz="2000" spc="-5" dirty="0">
                <a:latin typeface="맑은 고딕"/>
                <a:cs typeface="맑은 고딕"/>
              </a:rPr>
              <a:t>됩니다.</a:t>
            </a:r>
            <a:endParaRPr sz="2000">
              <a:latin typeface="맑은 고딕"/>
              <a:cs typeface="맑은 고딕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299704" y="1429486"/>
            <a:ext cx="273050" cy="250190"/>
            <a:chOff x="8299704" y="1429486"/>
            <a:chExt cx="273050" cy="250190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8496300" y="3712464"/>
            <a:ext cx="2940050" cy="2726690"/>
          </a:xfrm>
          <a:prstGeom prst="rect">
            <a:avLst/>
          </a:prstGeom>
          <a:solidFill>
            <a:srgbClr val="C5DFB4"/>
          </a:solidFill>
        </p:spPr>
        <p:txBody>
          <a:bodyPr vert="horz" wrap="square" lIns="0" tIns="64769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509"/>
              </a:spcBef>
            </a:pPr>
            <a:r>
              <a:rPr sz="1700" dirty="0">
                <a:latin typeface="맑은 고딕"/>
                <a:cs typeface="맑은 고딕"/>
              </a:rPr>
              <a:t>선택그룹</a:t>
            </a:r>
            <a:r>
              <a:rPr sz="1700" spc="-3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병합</a:t>
            </a:r>
            <a:r>
              <a:rPr sz="1700" spc="-3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기능은</a:t>
            </a:r>
            <a:endParaRPr sz="1700">
              <a:latin typeface="맑은 고딕"/>
              <a:cs typeface="맑은 고딕"/>
            </a:endParaRPr>
          </a:p>
          <a:p>
            <a:pPr marL="92075" marR="234315">
              <a:lnSpc>
                <a:spcPct val="100000"/>
              </a:lnSpc>
            </a:pPr>
            <a:r>
              <a:rPr sz="1700" dirty="0">
                <a:latin typeface="맑은 고딕"/>
                <a:cs typeface="맑은 고딕"/>
              </a:rPr>
              <a:t>학생이</a:t>
            </a:r>
            <a:r>
              <a:rPr sz="1700" spc="-3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선택한</a:t>
            </a:r>
            <a:r>
              <a:rPr sz="1700" spc="-3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과목</a:t>
            </a:r>
            <a:r>
              <a:rPr sz="1700" spc="-3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그룹을 </a:t>
            </a:r>
            <a:r>
              <a:rPr sz="1700" spc="-58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시간표</a:t>
            </a:r>
            <a:r>
              <a:rPr sz="1700" spc="-1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편성</a:t>
            </a:r>
            <a:r>
              <a:rPr sz="1700" spc="-1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시</a:t>
            </a:r>
            <a:endParaRPr sz="1700">
              <a:latin typeface="맑은 고딕"/>
              <a:cs typeface="맑은 고딕"/>
            </a:endParaRPr>
          </a:p>
          <a:p>
            <a:pPr marL="92075">
              <a:lnSpc>
                <a:spcPct val="100000"/>
              </a:lnSpc>
            </a:pPr>
            <a:r>
              <a:rPr sz="1700" dirty="0">
                <a:latin typeface="맑은 고딕"/>
                <a:cs typeface="맑은 고딕"/>
              </a:rPr>
              <a:t>같은</a:t>
            </a:r>
            <a:r>
              <a:rPr sz="1700" spc="-3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시간에</a:t>
            </a:r>
            <a:r>
              <a:rPr sz="1700" spc="-3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편성되는</a:t>
            </a:r>
            <a:endParaRPr sz="1700">
              <a:latin typeface="맑은 고딕"/>
              <a:cs typeface="맑은 고딕"/>
            </a:endParaRPr>
          </a:p>
          <a:p>
            <a:pPr marL="92075">
              <a:lnSpc>
                <a:spcPct val="100000"/>
              </a:lnSpc>
            </a:pPr>
            <a:r>
              <a:rPr sz="1700" dirty="0">
                <a:latin typeface="맑은 고딕"/>
                <a:cs typeface="맑은 고딕"/>
              </a:rPr>
              <a:t>과목</a:t>
            </a:r>
            <a:r>
              <a:rPr sz="1700" spc="-6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그룹으로</a:t>
            </a:r>
            <a:endParaRPr sz="1700">
              <a:latin typeface="맑은 고딕"/>
              <a:cs typeface="맑은 고딕"/>
            </a:endParaRPr>
          </a:p>
          <a:p>
            <a:pPr marL="92075">
              <a:lnSpc>
                <a:spcPct val="100000"/>
              </a:lnSpc>
              <a:spcBef>
                <a:spcPts val="5"/>
              </a:spcBef>
            </a:pPr>
            <a:r>
              <a:rPr sz="1700" dirty="0">
                <a:latin typeface="맑은 고딕"/>
                <a:cs typeface="맑은 고딕"/>
              </a:rPr>
              <a:t>변환하기</a:t>
            </a:r>
            <a:r>
              <a:rPr sz="1700" spc="-3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위한</a:t>
            </a:r>
            <a:r>
              <a:rPr sz="1700" spc="-3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것입니다.</a:t>
            </a:r>
            <a:endParaRPr sz="1700">
              <a:latin typeface="맑은 고딕"/>
              <a:cs typeface="맑은 고딕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00">
              <a:latin typeface="맑은 고딕"/>
              <a:cs typeface="맑은 고딕"/>
            </a:endParaRPr>
          </a:p>
          <a:p>
            <a:pPr marL="92075" marR="525780">
              <a:lnSpc>
                <a:spcPct val="100000"/>
              </a:lnSpc>
            </a:pPr>
            <a:r>
              <a:rPr sz="1700" dirty="0">
                <a:latin typeface="맑은 고딕"/>
                <a:cs typeface="맑은 고딕"/>
              </a:rPr>
              <a:t>단, 병합하기 위해서는 </a:t>
            </a:r>
            <a:r>
              <a:rPr sz="1700" spc="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시수가</a:t>
            </a:r>
            <a:r>
              <a:rPr sz="1700" spc="-4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같은</a:t>
            </a:r>
            <a:r>
              <a:rPr sz="1700" spc="-40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과목끼리만 </a:t>
            </a:r>
            <a:r>
              <a:rPr sz="1700" spc="-585" dirty="0">
                <a:latin typeface="맑은 고딕"/>
                <a:cs typeface="맑은 고딕"/>
              </a:rPr>
              <a:t> </a:t>
            </a:r>
            <a:r>
              <a:rPr sz="1700" dirty="0">
                <a:latin typeface="맑은 고딕"/>
                <a:cs typeface="맑은 고딕"/>
              </a:rPr>
              <a:t>가능합니다.</a:t>
            </a:r>
            <a:endParaRPr sz="1700">
              <a:latin typeface="맑은 고딕"/>
              <a:cs typeface="맑은 고딕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8536" y="1335024"/>
            <a:ext cx="7124700" cy="491947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05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58695" y="88392"/>
            <a:ext cx="6998970" cy="999490"/>
            <a:chOff x="1758695" y="88392"/>
            <a:chExt cx="6998970" cy="99949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58695" y="88392"/>
              <a:ext cx="2378202" cy="99898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91127" y="88392"/>
              <a:ext cx="1933194" cy="99898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80075" y="88392"/>
              <a:ext cx="1488185" cy="9989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24016" y="88392"/>
              <a:ext cx="1488186" cy="9989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69480" y="88392"/>
              <a:ext cx="1488185" cy="998981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046223" y="203707"/>
            <a:ext cx="642683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수요조사</a:t>
            </a:r>
            <a:r>
              <a:rPr sz="3500" b="1" spc="-5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결과에</a:t>
            </a:r>
            <a:r>
              <a:rPr sz="3500" b="1" spc="-3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의한</a:t>
            </a:r>
            <a:r>
              <a:rPr sz="3500" b="1" spc="-3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분반</a:t>
            </a:r>
            <a:r>
              <a:rPr sz="3500" b="1" spc="-2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편성</a:t>
            </a:r>
            <a:endParaRPr sz="3500">
              <a:latin typeface="맑은 고딕"/>
              <a:cs typeface="맑은 고딕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14409" y="1238859"/>
            <a:ext cx="2522855" cy="163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1700"/>
              </a:lnSpc>
              <a:spcBef>
                <a:spcPts val="95"/>
              </a:spcBef>
            </a:pPr>
            <a:r>
              <a:rPr sz="2000" dirty="0">
                <a:latin typeface="맑은 고딕"/>
                <a:cs typeface="맑은 고딕"/>
              </a:rPr>
              <a:t>병합이 종료되면,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스크롤을 아래로 내려 </a:t>
            </a:r>
            <a:r>
              <a:rPr sz="2000" spc="-6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‘자동분반</a:t>
            </a:r>
            <a:r>
              <a:rPr sz="2000" spc="-7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실행’버튼을 </a:t>
            </a:r>
            <a:r>
              <a:rPr sz="2000" spc="-68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클릭합니다.</a:t>
            </a:r>
            <a:endParaRPr sz="2000">
              <a:latin typeface="맑은 고딕"/>
              <a:cs typeface="맑은 고딕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299704" y="1429486"/>
            <a:ext cx="273050" cy="250190"/>
            <a:chOff x="8299704" y="1429486"/>
            <a:chExt cx="273050" cy="250190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8536" y="1335024"/>
            <a:ext cx="7124700" cy="4927600"/>
            <a:chOff x="478536" y="1335024"/>
            <a:chExt cx="7124700" cy="4927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8536" y="1335024"/>
              <a:ext cx="7124700" cy="492709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536" y="1335024"/>
              <a:ext cx="7124700" cy="4885944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05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758695" y="88392"/>
            <a:ext cx="6998970" cy="999490"/>
            <a:chOff x="1758695" y="88392"/>
            <a:chExt cx="6998970" cy="99949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58695" y="88392"/>
              <a:ext cx="2378202" cy="9989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91127" y="88392"/>
              <a:ext cx="1933194" cy="9989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80075" y="88392"/>
              <a:ext cx="1488185" cy="99898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24016" y="88392"/>
              <a:ext cx="1488186" cy="99898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269480" y="88392"/>
              <a:ext cx="1488185" cy="998981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2046223" y="203707"/>
            <a:ext cx="642683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수요조사</a:t>
            </a:r>
            <a:r>
              <a:rPr sz="3500" b="1" spc="-5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결과에</a:t>
            </a:r>
            <a:r>
              <a:rPr sz="3500" b="1" spc="-3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의한</a:t>
            </a:r>
            <a:r>
              <a:rPr sz="3500" b="1" spc="-3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분반</a:t>
            </a:r>
            <a:r>
              <a:rPr sz="3500" b="1" spc="-2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편성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8299704" y="1429486"/>
            <a:ext cx="273050" cy="250190"/>
            <a:chOff x="8299704" y="1429486"/>
            <a:chExt cx="273050" cy="250190"/>
          </a:xfrm>
        </p:grpSpPr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8614409" y="1238859"/>
            <a:ext cx="2713355" cy="49834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1600"/>
              </a:lnSpc>
              <a:spcBef>
                <a:spcPts val="95"/>
              </a:spcBef>
            </a:pPr>
            <a:r>
              <a:rPr sz="2000" dirty="0">
                <a:latin typeface="맑은 고딕"/>
                <a:cs typeface="맑은 고딕"/>
              </a:rPr>
              <a:t>자동분반이</a:t>
            </a:r>
            <a:r>
              <a:rPr sz="2000" spc="-8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끝났습니다. </a:t>
            </a:r>
            <a:r>
              <a:rPr sz="2000" spc="-69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빨간색 </a:t>
            </a:r>
            <a:r>
              <a:rPr sz="2000" spc="5" dirty="0">
                <a:latin typeface="맑은 고딕"/>
                <a:cs typeface="맑은 고딕"/>
              </a:rPr>
              <a:t>‘미‘가 </a:t>
            </a:r>
            <a:r>
              <a:rPr sz="2000" dirty="0">
                <a:latin typeface="맑은 고딕"/>
                <a:cs typeface="맑은 고딕"/>
              </a:rPr>
              <a:t>표시된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‘김다은‘</a:t>
            </a:r>
            <a:r>
              <a:rPr sz="2000" spc="70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학생은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A시간의 ‘세계지리‘와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A시간의 ‘화학2’ 시간이 </a:t>
            </a:r>
            <a:r>
              <a:rPr sz="2000" spc="-6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겹친</a:t>
            </a:r>
            <a:r>
              <a:rPr sz="2000" spc="-2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경우입니다.</a:t>
            </a:r>
          </a:p>
          <a:p>
            <a:pPr marL="12700" marR="109220">
              <a:lnSpc>
                <a:spcPct val="131600"/>
              </a:lnSpc>
              <a:spcBef>
                <a:spcPts val="1135"/>
              </a:spcBef>
            </a:pPr>
            <a:r>
              <a:rPr sz="2000" dirty="0">
                <a:latin typeface="맑은 고딕"/>
                <a:cs typeface="맑은 고딕"/>
              </a:rPr>
              <a:t>빨간색</a:t>
            </a:r>
            <a:r>
              <a:rPr sz="2000" spc="-60" dirty="0">
                <a:latin typeface="맑은 고딕"/>
                <a:cs typeface="맑은 고딕"/>
              </a:rPr>
              <a:t> </a:t>
            </a:r>
            <a:r>
              <a:rPr sz="2000" spc="5" dirty="0">
                <a:latin typeface="맑은 고딕"/>
                <a:cs typeface="맑은 고딕"/>
              </a:rPr>
              <a:t>‘미‘를</a:t>
            </a:r>
            <a:r>
              <a:rPr sz="2000" spc="-5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클릭하면 </a:t>
            </a:r>
            <a:r>
              <a:rPr sz="2000" spc="-68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옆의</a:t>
            </a:r>
            <a:r>
              <a:rPr sz="2000" spc="-2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표가</a:t>
            </a:r>
            <a:r>
              <a:rPr sz="2000" spc="-3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나옵니다.</a:t>
            </a:r>
          </a:p>
          <a:p>
            <a:pPr marL="12700" marR="151130">
              <a:lnSpc>
                <a:spcPts val="3170"/>
              </a:lnSpc>
              <a:spcBef>
                <a:spcPts val="219"/>
              </a:spcBef>
            </a:pPr>
            <a:r>
              <a:rPr sz="2000" spc="-10" dirty="0">
                <a:latin typeface="맑은 고딕"/>
                <a:cs typeface="맑은 고딕"/>
              </a:rPr>
              <a:t>‘C1‘시간이</a:t>
            </a:r>
            <a:r>
              <a:rPr sz="2000" spc="-75" dirty="0">
                <a:latin typeface="맑은 고딕"/>
                <a:cs typeface="맑은 고딕"/>
              </a:rPr>
              <a:t> </a:t>
            </a:r>
            <a:r>
              <a:rPr sz="2000" spc="5" dirty="0">
                <a:latin typeface="맑은 고딕"/>
                <a:cs typeface="맑은 고딕"/>
              </a:rPr>
              <a:t>비</a:t>
            </a:r>
            <a:r>
              <a:rPr lang="ko-KR" altLang="en-US" sz="2000" spc="5" dirty="0" err="1">
                <a:latin typeface="맑은 고딕"/>
                <a:cs typeface="맑은 고딕"/>
              </a:rPr>
              <a:t>었</a:t>
            </a:r>
            <a:r>
              <a:rPr sz="2000" spc="5" dirty="0" err="1">
                <a:latin typeface="맑은 고딕"/>
                <a:cs typeface="맑은 고딕"/>
              </a:rPr>
              <a:t>으므로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spc="-6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‘화2’대신</a:t>
            </a:r>
            <a:r>
              <a:rPr sz="2000" spc="-105" dirty="0">
                <a:latin typeface="맑은 고딕"/>
                <a:cs typeface="맑은 고딕"/>
              </a:rPr>
              <a:t> </a:t>
            </a:r>
            <a:r>
              <a:rPr sz="2000" spc="-10" dirty="0">
                <a:latin typeface="맑은 고딕"/>
                <a:cs typeface="맑은 고딕"/>
              </a:rPr>
              <a:t>‘동아시아사’,</a:t>
            </a:r>
            <a:endParaRPr sz="2000" dirty="0">
              <a:latin typeface="맑은 고딕"/>
              <a:cs typeface="맑은 고딕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2000" spc="-20" dirty="0">
                <a:latin typeface="맑은 고딕"/>
                <a:cs typeface="맑은 고딕"/>
              </a:rPr>
              <a:t>‘물2’,</a:t>
            </a:r>
            <a:r>
              <a:rPr sz="2000" spc="-6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‘지구과학2’로</a:t>
            </a:r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2000" dirty="0">
                <a:latin typeface="맑은 고딕"/>
                <a:cs typeface="맑은 고딕"/>
              </a:rPr>
              <a:t>옮길</a:t>
            </a:r>
            <a:r>
              <a:rPr sz="2000" spc="-3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수</a:t>
            </a:r>
            <a:r>
              <a:rPr sz="2000" spc="-3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있습니다.</a:t>
            </a:r>
          </a:p>
        </p:txBody>
      </p:sp>
      <p:grpSp>
        <p:nvGrpSpPr>
          <p:cNvPr id="18" name="object 18"/>
          <p:cNvGrpSpPr/>
          <p:nvPr/>
        </p:nvGrpSpPr>
        <p:grpSpPr>
          <a:xfrm>
            <a:off x="8299704" y="3979138"/>
            <a:ext cx="273050" cy="250190"/>
            <a:chOff x="8299704" y="3979138"/>
            <a:chExt cx="273050" cy="250190"/>
          </a:xfrm>
        </p:grpSpPr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299704" y="3979138"/>
              <a:ext cx="272745" cy="24996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325612" y="4005071"/>
              <a:ext cx="170688" cy="14782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05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758695" y="88392"/>
            <a:ext cx="6998970" cy="999490"/>
            <a:chOff x="1758695" y="88392"/>
            <a:chExt cx="6998970" cy="99949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8695" y="88392"/>
              <a:ext cx="2378202" cy="99898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91127" y="88392"/>
              <a:ext cx="1933194" cy="99898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80075" y="88392"/>
              <a:ext cx="1488185" cy="99898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24016" y="88392"/>
              <a:ext cx="1488186" cy="9989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69480" y="88392"/>
              <a:ext cx="1488185" cy="998981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046223" y="203707"/>
            <a:ext cx="642683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수요조사</a:t>
            </a:r>
            <a:r>
              <a:rPr sz="3500" b="1" spc="-5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결과에</a:t>
            </a:r>
            <a:r>
              <a:rPr sz="3500" b="1" spc="-3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의한</a:t>
            </a:r>
            <a:r>
              <a:rPr sz="3500" b="1" spc="-3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분반</a:t>
            </a:r>
            <a:r>
              <a:rPr sz="3500" b="1" spc="-2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편성</a:t>
            </a:r>
            <a:endParaRPr sz="3500">
              <a:latin typeface="맑은 고딕"/>
              <a:cs typeface="맑은 고딕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14409" y="1238859"/>
            <a:ext cx="2745740" cy="2432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1600"/>
              </a:lnSpc>
              <a:spcBef>
                <a:spcPts val="95"/>
              </a:spcBef>
            </a:pPr>
            <a:r>
              <a:rPr sz="2000" dirty="0">
                <a:latin typeface="맑은 고딕"/>
                <a:cs typeface="맑은 고딕"/>
              </a:rPr>
              <a:t>다른</a:t>
            </a:r>
            <a:r>
              <a:rPr sz="2000" spc="1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조건을 넣어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분반을</a:t>
            </a:r>
            <a:r>
              <a:rPr sz="2000" spc="-5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진행하고</a:t>
            </a:r>
            <a:r>
              <a:rPr sz="2000" spc="-5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싶으면 </a:t>
            </a:r>
            <a:r>
              <a:rPr sz="2000" spc="-69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위</a:t>
            </a:r>
            <a:r>
              <a:rPr sz="2000" spc="-4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동그라미를</a:t>
            </a:r>
            <a:r>
              <a:rPr sz="2000" spc="-50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클릭하여 </a:t>
            </a:r>
            <a:r>
              <a:rPr sz="2000" spc="-69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원하는 단계로 돌아가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설정을 조정할 수 </a:t>
            </a:r>
            <a:r>
              <a:rPr sz="2000" spc="5" dirty="0">
                <a:latin typeface="맑은 고딕"/>
                <a:cs typeface="맑은 고딕"/>
              </a:rPr>
              <a:t> </a:t>
            </a:r>
            <a:r>
              <a:rPr sz="2000" dirty="0">
                <a:latin typeface="맑은 고딕"/>
                <a:cs typeface="맑은 고딕"/>
              </a:rPr>
              <a:t>있습니다.</a:t>
            </a:r>
            <a:endParaRPr sz="2000">
              <a:latin typeface="맑은 고딕"/>
              <a:cs typeface="맑은 고딕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8299704" y="1429486"/>
            <a:ext cx="273050" cy="250190"/>
            <a:chOff x="8299704" y="1429486"/>
            <a:chExt cx="273050" cy="250190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78536" y="1333500"/>
            <a:ext cx="7124700" cy="477012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05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58695" y="88392"/>
            <a:ext cx="6998970" cy="999490"/>
            <a:chOff x="1758695" y="88392"/>
            <a:chExt cx="6998970" cy="9994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8695" y="88392"/>
              <a:ext cx="2378202" cy="99898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91127" y="88392"/>
              <a:ext cx="1933194" cy="99898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80075" y="88392"/>
              <a:ext cx="1488185" cy="9989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24016" y="88392"/>
              <a:ext cx="1488186" cy="9989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69480" y="88392"/>
              <a:ext cx="1488185" cy="998981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046223" y="203707"/>
            <a:ext cx="642683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수요조사</a:t>
            </a:r>
            <a:r>
              <a:rPr sz="3500" b="1" spc="-5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결과에</a:t>
            </a:r>
            <a:r>
              <a:rPr sz="3500" b="1" spc="-3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의한</a:t>
            </a:r>
            <a:r>
              <a:rPr sz="3500" b="1" spc="-3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분반</a:t>
            </a:r>
            <a:r>
              <a:rPr sz="3500" b="1" spc="-2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편성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8299704" y="1429486"/>
            <a:ext cx="273050" cy="250190"/>
            <a:chOff x="8299704" y="1429486"/>
            <a:chExt cx="273050" cy="250190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8614409" y="1238859"/>
            <a:ext cx="2745740" cy="5312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1700"/>
              </a:lnSpc>
              <a:spcBef>
                <a:spcPts val="95"/>
              </a:spcBef>
            </a:pPr>
            <a:r>
              <a:rPr lang="ko-KR" altLang="en-US" sz="2000" dirty="0">
                <a:latin typeface="맑은 고딕"/>
                <a:cs typeface="맑은 고딕"/>
              </a:rPr>
              <a:t>기초 데이터 선택에서는 </a:t>
            </a:r>
            <a:endParaRPr lang="en-US" altLang="ko-KR" sz="2000" dirty="0">
              <a:latin typeface="맑은 고딕"/>
              <a:cs typeface="맑은 고딕"/>
            </a:endParaRPr>
          </a:p>
          <a:p>
            <a:pPr marL="12700" marR="5080">
              <a:lnSpc>
                <a:spcPct val="131700"/>
              </a:lnSpc>
              <a:spcBef>
                <a:spcPts val="95"/>
              </a:spcBef>
            </a:pPr>
            <a:endParaRPr lang="en-US" altLang="ko-KR" sz="2000" dirty="0">
              <a:latin typeface="맑은 고딕"/>
              <a:cs typeface="맑은 고딕"/>
            </a:endParaRPr>
          </a:p>
          <a:p>
            <a:pPr marL="12700" marR="5080">
              <a:lnSpc>
                <a:spcPct val="131700"/>
              </a:lnSpc>
              <a:spcBef>
                <a:spcPts val="95"/>
              </a:spcBef>
            </a:pPr>
            <a:r>
              <a:rPr lang="ko-KR" altLang="en-US" sz="2000" dirty="0">
                <a:latin typeface="맑은 고딕"/>
                <a:cs typeface="맑은 고딕"/>
              </a:rPr>
              <a:t>수요조사 결과에서 선택하기</a:t>
            </a:r>
            <a:endParaRPr lang="en-US" altLang="ko-KR" sz="2000" dirty="0">
              <a:latin typeface="맑은 고딕"/>
              <a:cs typeface="맑은 고딕"/>
            </a:endParaRPr>
          </a:p>
          <a:p>
            <a:pPr marL="355600" marR="5080" indent="-342900">
              <a:lnSpc>
                <a:spcPct val="131700"/>
              </a:lnSpc>
              <a:spcBef>
                <a:spcPts val="95"/>
              </a:spcBef>
              <a:buFont typeface="Symbol" panose="05050102010706020507" pitchFamily="18" charset="2"/>
              <a:buChar char="Þ"/>
            </a:pPr>
            <a:r>
              <a:rPr lang="ko-KR" altLang="en-US" sz="2000" dirty="0">
                <a:latin typeface="맑은 고딕"/>
                <a:cs typeface="맑은 고딕"/>
              </a:rPr>
              <a:t>등록된 학생 전체 및 수요 조사된 모든 과목에 대해서 할 때 사용</a:t>
            </a:r>
            <a:endParaRPr lang="en-US" sz="2000" dirty="0">
              <a:latin typeface="맑은 고딕"/>
              <a:cs typeface="맑은 고딕"/>
            </a:endParaRPr>
          </a:p>
          <a:p>
            <a:pPr marL="12700" marR="5080">
              <a:lnSpc>
                <a:spcPct val="131700"/>
              </a:lnSpc>
              <a:spcBef>
                <a:spcPts val="95"/>
              </a:spcBef>
            </a:pPr>
            <a:r>
              <a:rPr lang="ko-KR" altLang="en-US" sz="2000" dirty="0">
                <a:latin typeface="맑은 고딕"/>
                <a:cs typeface="맑은 고딕"/>
              </a:rPr>
              <a:t>엑셀파일로 업로드하기</a:t>
            </a:r>
            <a:endParaRPr lang="en-US" altLang="ko-KR" sz="2000" dirty="0">
              <a:latin typeface="맑은 고딕"/>
              <a:cs typeface="맑은 고딕"/>
            </a:endParaRPr>
          </a:p>
          <a:p>
            <a:pPr marL="355600" marR="5080" indent="-342900">
              <a:lnSpc>
                <a:spcPct val="131700"/>
              </a:lnSpc>
              <a:spcBef>
                <a:spcPts val="95"/>
              </a:spcBef>
              <a:buFont typeface="Symbol" panose="05050102010706020507" pitchFamily="18" charset="2"/>
              <a:buChar char="Þ"/>
            </a:pPr>
            <a:r>
              <a:rPr lang="ko-KR" altLang="en-US" sz="2000" dirty="0">
                <a:latin typeface="맑은 고딕"/>
                <a:cs typeface="맑은 고딕"/>
              </a:rPr>
              <a:t>학생을 몇 명만 선택하거나 수요 조사된 과목 중 몇 개만 할 경우 사용</a:t>
            </a:r>
            <a:endParaRPr sz="2000" dirty="0">
              <a:latin typeface="맑은 고딕"/>
              <a:cs typeface="맑은 고딕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530A3055-B38C-35B5-568A-4E04DAC2B4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9238" y="1299089"/>
            <a:ext cx="8014162" cy="5355203"/>
          </a:xfrm>
          <a:prstGeom prst="rect">
            <a:avLst/>
          </a:prstGeom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id="{ED1C80D7-C49A-6C92-D573-E7BB4CB7F189}"/>
              </a:ext>
            </a:extLst>
          </p:cNvPr>
          <p:cNvSpPr/>
          <p:nvPr/>
        </p:nvSpPr>
        <p:spPr>
          <a:xfrm>
            <a:off x="285699" y="2209800"/>
            <a:ext cx="7639101" cy="1447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61867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05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58695" y="88392"/>
            <a:ext cx="6998970" cy="999490"/>
            <a:chOff x="1758695" y="88392"/>
            <a:chExt cx="6998970" cy="9994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8695" y="88392"/>
              <a:ext cx="2378202" cy="99898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91127" y="88392"/>
              <a:ext cx="1933194" cy="99898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80075" y="88392"/>
              <a:ext cx="1488185" cy="9989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24016" y="88392"/>
              <a:ext cx="1488186" cy="9989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69480" y="88392"/>
              <a:ext cx="1488185" cy="998981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046223" y="203707"/>
            <a:ext cx="642683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수요조사</a:t>
            </a:r>
            <a:r>
              <a:rPr sz="3500" b="1" spc="-5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결과에</a:t>
            </a:r>
            <a:r>
              <a:rPr sz="3500" b="1" spc="-3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의한</a:t>
            </a:r>
            <a:r>
              <a:rPr sz="3500" b="1" spc="-3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분반</a:t>
            </a:r>
            <a:r>
              <a:rPr sz="3500" b="1" spc="-2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편성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8299704" y="1429486"/>
            <a:ext cx="273050" cy="250190"/>
            <a:chOff x="8299704" y="1429486"/>
            <a:chExt cx="273050" cy="250190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8614409" y="1238859"/>
            <a:ext cx="2745740" cy="4093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1700"/>
              </a:lnSpc>
              <a:spcBef>
                <a:spcPts val="95"/>
              </a:spcBef>
            </a:pPr>
            <a:r>
              <a:rPr lang="ko-KR" altLang="en-US" sz="2000" dirty="0">
                <a:latin typeface="맑은 고딕"/>
                <a:cs typeface="맑은 고딕"/>
              </a:rPr>
              <a:t>소수의 학생과 몇 개의 선택과목만 조사하고 싶은 경우 </a:t>
            </a:r>
            <a:endParaRPr lang="en-US" altLang="ko-KR" sz="2000" dirty="0">
              <a:latin typeface="맑은 고딕"/>
              <a:cs typeface="맑은 고딕"/>
            </a:endParaRPr>
          </a:p>
          <a:p>
            <a:pPr marL="12700" marR="5080">
              <a:lnSpc>
                <a:spcPct val="131700"/>
              </a:lnSpc>
              <a:spcBef>
                <a:spcPts val="95"/>
              </a:spcBef>
            </a:pPr>
            <a:endParaRPr lang="en-US" altLang="ko-KR" sz="2000" dirty="0">
              <a:latin typeface="맑은 고딕"/>
              <a:cs typeface="맑은 고딕"/>
            </a:endParaRPr>
          </a:p>
          <a:p>
            <a:pPr marL="469900" marR="5080" indent="-457200">
              <a:lnSpc>
                <a:spcPct val="131700"/>
              </a:lnSpc>
              <a:spcBef>
                <a:spcPts val="95"/>
              </a:spcBef>
              <a:buAutoNum type="arabicPeriod"/>
            </a:pPr>
            <a:r>
              <a:rPr lang="ko-KR" altLang="en-US" sz="2000" dirty="0">
                <a:latin typeface="맑은 고딕"/>
                <a:cs typeface="맑은 고딕"/>
              </a:rPr>
              <a:t>엑셀파일로 업로드하기 클릭</a:t>
            </a:r>
            <a:endParaRPr lang="en-US" altLang="ko-KR" sz="2000" dirty="0">
              <a:latin typeface="맑은 고딕"/>
              <a:cs typeface="맑은 고딕"/>
            </a:endParaRPr>
          </a:p>
          <a:p>
            <a:pPr marL="469900" marR="5080" indent="-457200">
              <a:lnSpc>
                <a:spcPct val="131700"/>
              </a:lnSpc>
              <a:spcBef>
                <a:spcPts val="95"/>
              </a:spcBef>
              <a:buAutoNum type="arabicPeriod"/>
            </a:pPr>
            <a:r>
              <a:rPr lang="ko-KR" altLang="en-US" sz="2000" dirty="0">
                <a:latin typeface="맑은 고딕"/>
                <a:cs typeface="맑은 고딕"/>
              </a:rPr>
              <a:t>엑셀양식 다운로드</a:t>
            </a:r>
            <a:endParaRPr lang="en-US" altLang="ko-KR" sz="2000" dirty="0">
              <a:latin typeface="맑은 고딕"/>
              <a:cs typeface="맑은 고딕"/>
            </a:endParaRPr>
          </a:p>
          <a:p>
            <a:pPr marL="469900" marR="5080" indent="-457200">
              <a:lnSpc>
                <a:spcPct val="131700"/>
              </a:lnSpc>
              <a:spcBef>
                <a:spcPts val="95"/>
              </a:spcBef>
              <a:buAutoNum type="arabicPeriod"/>
            </a:pPr>
            <a:r>
              <a:rPr lang="ko-KR" altLang="en-US" sz="2000" dirty="0">
                <a:latin typeface="맑은 고딕"/>
                <a:cs typeface="맑은 고딕"/>
              </a:rPr>
              <a:t>학년도 엑셀파일을 다운로드</a:t>
            </a:r>
            <a:endParaRPr lang="en-US" altLang="ko-KR" sz="2000" dirty="0">
              <a:latin typeface="맑은 고딕"/>
              <a:cs typeface="맑은 고딕"/>
            </a:endParaRPr>
          </a:p>
          <a:p>
            <a:pPr marL="469900" marR="5080" indent="-457200">
              <a:lnSpc>
                <a:spcPct val="131700"/>
              </a:lnSpc>
              <a:spcBef>
                <a:spcPts val="95"/>
              </a:spcBef>
              <a:buAutoNum type="arabicPeriod"/>
            </a:pPr>
            <a:r>
              <a:rPr lang="ko-KR" altLang="en-US" sz="2000" dirty="0">
                <a:latin typeface="맑은 고딕"/>
                <a:cs typeface="맑은 고딕"/>
              </a:rPr>
              <a:t>실행 합니다</a:t>
            </a:r>
            <a:r>
              <a:rPr lang="en-US" altLang="ko-KR" sz="2000" dirty="0">
                <a:latin typeface="맑은 고딕"/>
                <a:cs typeface="맑은 고딕"/>
              </a:rPr>
              <a:t>.</a:t>
            </a: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51356D9A-E0E7-502F-2DD4-B8B8218807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95" y="1208035"/>
            <a:ext cx="8196060" cy="5623256"/>
          </a:xfrm>
          <a:prstGeom prst="rect">
            <a:avLst/>
          </a:prstGeom>
        </p:spPr>
      </p:pic>
      <p:sp>
        <p:nvSpPr>
          <p:cNvPr id="22" name="직사각형 21">
            <a:extLst>
              <a:ext uri="{FF2B5EF4-FFF2-40B4-BE49-F238E27FC236}">
                <a16:creationId xmlns:a16="http://schemas.microsoft.com/office/drawing/2014/main" id="{954D12CD-A9C5-4000-FFA7-F7FDA20BBDE9}"/>
              </a:ext>
            </a:extLst>
          </p:cNvPr>
          <p:cNvSpPr/>
          <p:nvPr/>
        </p:nvSpPr>
        <p:spPr>
          <a:xfrm>
            <a:off x="152400" y="3429000"/>
            <a:ext cx="7924799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C52A5B51-CF40-363E-54DF-EB9536360CBD}"/>
              </a:ext>
            </a:extLst>
          </p:cNvPr>
          <p:cNvSpPr/>
          <p:nvPr/>
        </p:nvSpPr>
        <p:spPr>
          <a:xfrm>
            <a:off x="6857999" y="4191001"/>
            <a:ext cx="1179139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099F9538-B091-CDEC-F03E-3CC3D61FB934}"/>
              </a:ext>
            </a:extLst>
          </p:cNvPr>
          <p:cNvSpPr/>
          <p:nvPr/>
        </p:nvSpPr>
        <p:spPr>
          <a:xfrm>
            <a:off x="2286000" y="1245910"/>
            <a:ext cx="3657600" cy="11162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38919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05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58695" y="88392"/>
            <a:ext cx="6998970" cy="999490"/>
            <a:chOff x="1758695" y="88392"/>
            <a:chExt cx="6998970" cy="9994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8695" y="88392"/>
              <a:ext cx="2378202" cy="99898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91127" y="88392"/>
              <a:ext cx="1933194" cy="99898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80075" y="88392"/>
              <a:ext cx="1488185" cy="9989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24016" y="88392"/>
              <a:ext cx="1488186" cy="9989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69480" y="88392"/>
              <a:ext cx="1488185" cy="998981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046223" y="203707"/>
            <a:ext cx="642683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수요조사</a:t>
            </a:r>
            <a:r>
              <a:rPr sz="3500" b="1" spc="-5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결과에</a:t>
            </a:r>
            <a:r>
              <a:rPr sz="3500" b="1" spc="-3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의한</a:t>
            </a:r>
            <a:r>
              <a:rPr sz="3500" b="1" spc="-3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분반</a:t>
            </a:r>
            <a:r>
              <a:rPr sz="3500" b="1" spc="-2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편성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8299704" y="1429486"/>
            <a:ext cx="273050" cy="250190"/>
            <a:chOff x="8299704" y="1429486"/>
            <a:chExt cx="273050" cy="250190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99704" y="1429486"/>
              <a:ext cx="272745" cy="24996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25612" y="1455419"/>
              <a:ext cx="170688" cy="147827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8614409" y="1238859"/>
            <a:ext cx="2745740" cy="5312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1700"/>
              </a:lnSpc>
              <a:spcBef>
                <a:spcPts val="95"/>
              </a:spcBef>
            </a:pPr>
            <a:r>
              <a:rPr lang="ko-KR" altLang="en-US" sz="2000" dirty="0">
                <a:latin typeface="맑은 고딕"/>
                <a:cs typeface="맑은 고딕"/>
              </a:rPr>
              <a:t>엑셀 파일에서</a:t>
            </a:r>
            <a:endParaRPr lang="en-US" altLang="ko-KR" sz="2000" dirty="0">
              <a:latin typeface="맑은 고딕"/>
              <a:cs typeface="맑은 고딕"/>
            </a:endParaRPr>
          </a:p>
          <a:p>
            <a:pPr marL="12700" marR="5080">
              <a:lnSpc>
                <a:spcPct val="131700"/>
              </a:lnSpc>
              <a:spcBef>
                <a:spcPts val="95"/>
              </a:spcBef>
            </a:pPr>
            <a:r>
              <a:rPr lang="ko-KR" altLang="en-US" sz="2000" dirty="0">
                <a:solidFill>
                  <a:srgbClr val="FF0000"/>
                </a:solidFill>
                <a:latin typeface="맑은 고딕"/>
                <a:cs typeface="맑은 고딕"/>
              </a:rPr>
              <a:t>행</a:t>
            </a:r>
            <a:r>
              <a:rPr lang="ko-KR" altLang="en-US" sz="2000" dirty="0">
                <a:latin typeface="맑은 고딕"/>
                <a:cs typeface="맑은 고딕"/>
              </a:rPr>
              <a:t>에서는 학생들을 선택할 수 있습니다</a:t>
            </a:r>
            <a:r>
              <a:rPr lang="en-US" altLang="ko-KR" sz="2000" dirty="0">
                <a:latin typeface="맑은 고딕"/>
                <a:cs typeface="맑은 고딕"/>
              </a:rPr>
              <a:t>.</a:t>
            </a:r>
          </a:p>
          <a:p>
            <a:pPr marL="12700" marR="5080">
              <a:lnSpc>
                <a:spcPct val="131700"/>
              </a:lnSpc>
              <a:spcBef>
                <a:spcPts val="95"/>
              </a:spcBef>
            </a:pPr>
            <a:r>
              <a:rPr lang="ko-KR" altLang="en-US" sz="2000" dirty="0">
                <a:solidFill>
                  <a:srgbClr val="FF0000"/>
                </a:solidFill>
                <a:latin typeface="맑은 고딕"/>
                <a:cs typeface="맑은 고딕"/>
              </a:rPr>
              <a:t>열</a:t>
            </a:r>
            <a:r>
              <a:rPr lang="ko-KR" altLang="en-US" sz="2000" dirty="0">
                <a:latin typeface="맑은 고딕"/>
                <a:cs typeface="맑은 고딕"/>
              </a:rPr>
              <a:t>에서는 과목을 선택하고 선택그룹을 나눌 수 있습니다</a:t>
            </a:r>
            <a:r>
              <a:rPr lang="en-US" altLang="ko-KR" sz="2000" dirty="0">
                <a:latin typeface="맑은 고딕"/>
                <a:cs typeface="맑은 고딕"/>
              </a:rPr>
              <a:t>.</a:t>
            </a:r>
            <a:endParaRPr lang="en-US" sz="2000" dirty="0">
              <a:latin typeface="맑은 고딕"/>
              <a:cs typeface="맑은 고딕"/>
            </a:endParaRPr>
          </a:p>
          <a:p>
            <a:pPr marL="12700" marR="5080">
              <a:lnSpc>
                <a:spcPct val="131700"/>
              </a:lnSpc>
              <a:spcBef>
                <a:spcPts val="95"/>
              </a:spcBef>
            </a:pPr>
            <a:r>
              <a:rPr lang="ko-KR" altLang="en-US" sz="2000" dirty="0">
                <a:latin typeface="맑은 고딕"/>
                <a:cs typeface="맑은 고딕"/>
              </a:rPr>
              <a:t>파일을 수정하여 업로드하면 수요조사를 진행할 수 있습니다</a:t>
            </a:r>
            <a:r>
              <a:rPr lang="en-US" altLang="ko-KR" sz="2000" dirty="0">
                <a:latin typeface="맑은 고딕"/>
                <a:cs typeface="맑은 고딕"/>
              </a:rPr>
              <a:t>.</a:t>
            </a:r>
          </a:p>
          <a:p>
            <a:pPr marL="12700" marR="5080">
              <a:lnSpc>
                <a:spcPct val="131700"/>
              </a:lnSpc>
              <a:spcBef>
                <a:spcPts val="95"/>
              </a:spcBef>
            </a:pPr>
            <a:endParaRPr lang="en-US" sz="2000" dirty="0">
              <a:latin typeface="맑은 고딕"/>
              <a:cs typeface="맑은 고딕"/>
            </a:endParaRPr>
          </a:p>
          <a:p>
            <a:pPr marL="12700" marR="5080">
              <a:lnSpc>
                <a:spcPct val="131700"/>
              </a:lnSpc>
              <a:spcBef>
                <a:spcPts val="95"/>
              </a:spcBef>
            </a:pPr>
            <a:r>
              <a:rPr lang="en-US" sz="2000" dirty="0">
                <a:latin typeface="맑은 고딕"/>
                <a:cs typeface="맑은 고딕"/>
              </a:rPr>
              <a:t>=&gt; </a:t>
            </a:r>
            <a:r>
              <a:rPr lang="ko-KR" altLang="en-US" sz="2000" dirty="0">
                <a:latin typeface="맑은 고딕"/>
                <a:cs typeface="맑은 고딕"/>
              </a:rPr>
              <a:t>기타 자세한 사항은 사이트 참고 부탁드리겠습니다</a:t>
            </a:r>
            <a:r>
              <a:rPr lang="en-US" altLang="ko-KR" sz="2000" dirty="0">
                <a:latin typeface="맑은 고딕"/>
                <a:cs typeface="맑은 고딕"/>
              </a:rPr>
              <a:t>.</a:t>
            </a:r>
            <a:endParaRPr sz="2000" dirty="0">
              <a:latin typeface="맑은 고딕"/>
              <a:cs typeface="맑은 고딕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9AB79C15-C04B-ADD8-C880-E2808551C1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016" y="1238859"/>
            <a:ext cx="8038751" cy="553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2871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1122045"/>
            <a:chOff x="0" y="0"/>
            <a:chExt cx="12192000" cy="11220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7883" y="0"/>
              <a:ext cx="10834115" cy="112166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383791" y="0"/>
              <a:ext cx="10808335" cy="1045844"/>
            </a:xfrm>
            <a:custGeom>
              <a:avLst/>
              <a:gdLst/>
              <a:ahLst/>
              <a:cxnLst/>
              <a:rect l="l" t="t" r="r" b="b"/>
              <a:pathLst>
                <a:path w="10808335" h="1045844">
                  <a:moveTo>
                    <a:pt x="10808207" y="0"/>
                  </a:moveTo>
                  <a:lnTo>
                    <a:pt x="458128" y="0"/>
                  </a:lnTo>
                  <a:lnTo>
                    <a:pt x="0" y="1045463"/>
                  </a:lnTo>
                  <a:lnTo>
                    <a:pt x="10808207" y="1045463"/>
                  </a:lnTo>
                  <a:lnTo>
                    <a:pt x="10808207" y="0"/>
                  </a:lnTo>
                  <a:close/>
                </a:path>
              </a:pathLst>
            </a:custGeom>
            <a:solidFill>
              <a:srgbClr val="7E5F00">
                <a:alpha val="8392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549908" cy="112166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0"/>
              <a:ext cx="1459230" cy="1045844"/>
            </a:xfrm>
            <a:custGeom>
              <a:avLst/>
              <a:gdLst/>
              <a:ahLst/>
              <a:cxnLst/>
              <a:rect l="l" t="t" r="r" b="b"/>
              <a:pathLst>
                <a:path w="1459230" h="1045844">
                  <a:moveTo>
                    <a:pt x="1459014" y="0"/>
                  </a:moveTo>
                  <a:lnTo>
                    <a:pt x="0" y="0"/>
                  </a:lnTo>
                  <a:lnTo>
                    <a:pt x="0" y="1045463"/>
                  </a:lnTo>
                  <a:lnTo>
                    <a:pt x="1000848" y="1045463"/>
                  </a:lnTo>
                  <a:lnTo>
                    <a:pt x="1459014" y="0"/>
                  </a:lnTo>
                  <a:close/>
                </a:path>
              </a:pathLst>
            </a:custGeom>
            <a:solidFill>
              <a:srgbClr val="843B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905000" y="1219200"/>
            <a:ext cx="8973820" cy="5409173"/>
          </a:xfrm>
          <a:prstGeom prst="rect">
            <a:avLst/>
          </a:prstGeom>
          <a:solidFill>
            <a:srgbClr val="FFF1CC">
              <a:alpha val="74900"/>
            </a:srgbClr>
          </a:solidFill>
          <a:ln w="64007">
            <a:solidFill>
              <a:srgbClr val="41709C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7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7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3304"/>
              </a:spcBef>
            </a:pPr>
            <a:r>
              <a:rPr sz="2800" spc="-10" dirty="0" err="1">
                <a:latin typeface="맑은 고딕"/>
                <a:cs typeface="맑은 고딕"/>
              </a:rPr>
              <a:t>감사합니다</a:t>
            </a:r>
            <a:r>
              <a:rPr sz="2800" spc="-10" dirty="0">
                <a:latin typeface="맑은 고딕"/>
                <a:cs typeface="맑은 고딕"/>
              </a:rPr>
              <a:t>.</a:t>
            </a:r>
            <a:endParaRPr lang="en-US" sz="2800" spc="-10" dirty="0">
              <a:latin typeface="맑은 고딕"/>
              <a:cs typeface="맑은 고딕"/>
            </a:endParaRPr>
          </a:p>
          <a:p>
            <a:pPr algn="ctr">
              <a:lnSpc>
                <a:spcPct val="100000"/>
              </a:lnSpc>
              <a:spcBef>
                <a:spcPts val="3304"/>
              </a:spcBef>
            </a:pPr>
            <a:r>
              <a:rPr lang="ko-KR" altLang="en-US" sz="2800" spc="-10" dirty="0">
                <a:latin typeface="맑은 고딕"/>
                <a:cs typeface="맑은 고딕"/>
              </a:rPr>
              <a:t>궁금한사항은</a:t>
            </a:r>
            <a:endParaRPr lang="en-US" altLang="ko-KR" sz="2800" spc="-10" dirty="0">
              <a:latin typeface="맑은 고딕"/>
              <a:cs typeface="맑은 고딕"/>
            </a:endParaRPr>
          </a:p>
          <a:p>
            <a:pPr algn="ctr">
              <a:lnSpc>
                <a:spcPct val="100000"/>
              </a:lnSpc>
              <a:spcBef>
                <a:spcPts val="3304"/>
              </a:spcBef>
            </a:pPr>
            <a:r>
              <a:rPr lang="en-US" altLang="ko-KR" sz="2800" spc="-10" dirty="0">
                <a:latin typeface="맑은 고딕"/>
                <a:cs typeface="맑은 고딕"/>
              </a:rPr>
              <a:t>063-239-3674</a:t>
            </a:r>
            <a:r>
              <a:rPr lang="ko-KR" altLang="en-US" sz="2800" spc="-10" dirty="0">
                <a:latin typeface="맑은 고딕"/>
                <a:cs typeface="맑은 고딕"/>
              </a:rPr>
              <a:t>로 연락 부탁드립니다</a:t>
            </a:r>
            <a:r>
              <a:rPr lang="en-US" altLang="ko-KR" sz="2800" spc="-10" dirty="0">
                <a:latin typeface="맑은 고딕"/>
                <a:cs typeface="맑은 고딕"/>
              </a:rPr>
              <a:t>.</a:t>
            </a:r>
          </a:p>
          <a:p>
            <a:pPr algn="ctr">
              <a:lnSpc>
                <a:spcPct val="100000"/>
              </a:lnSpc>
              <a:spcBef>
                <a:spcPts val="3304"/>
              </a:spcBef>
            </a:pPr>
            <a:endParaRPr lang="en-US" altLang="ko-KR" sz="2800" spc="-10" dirty="0">
              <a:latin typeface="맑은 고딕"/>
              <a:cs typeface="맑은 고딕"/>
            </a:endParaRPr>
          </a:p>
          <a:p>
            <a:pPr algn="ctr">
              <a:lnSpc>
                <a:spcPct val="100000"/>
              </a:lnSpc>
              <a:spcBef>
                <a:spcPts val="3304"/>
              </a:spcBef>
            </a:pPr>
            <a:endParaRPr lang="en-US" altLang="ko-KR" sz="2800" spc="-10" dirty="0">
              <a:latin typeface="맑은 고딕"/>
              <a:cs typeface="맑은 고딕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>
            <a:extLst>
              <a:ext uri="{FF2B5EF4-FFF2-40B4-BE49-F238E27FC236}">
                <a16:creationId xmlns:a16="http://schemas.microsoft.com/office/drawing/2014/main" id="{48E10963-B20F-9B1A-5CEA-F497C6F9E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79" y="1280812"/>
            <a:ext cx="8189584" cy="537348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01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58695" y="88392"/>
            <a:ext cx="10095865" cy="999490"/>
            <a:chOff x="1758695" y="88392"/>
            <a:chExt cx="10095865" cy="99949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58695" y="88392"/>
              <a:ext cx="1628394" cy="99898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88919" y="88392"/>
              <a:ext cx="1933194" cy="99898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74819" y="88392"/>
              <a:ext cx="3713226" cy="9989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42275" y="88392"/>
              <a:ext cx="2378202" cy="9989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76231" y="88392"/>
              <a:ext cx="2378202" cy="998981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046223" y="203707"/>
            <a:ext cx="952436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202</a:t>
            </a:r>
            <a:r>
              <a:rPr lang="en-US" sz="3500" b="1" dirty="0">
                <a:solidFill>
                  <a:srgbClr val="FFFFFF"/>
                </a:solidFill>
                <a:latin typeface="맑은 고딕"/>
                <a:cs typeface="맑은 고딕"/>
              </a:rPr>
              <a:t>2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학년도</a:t>
            </a:r>
            <a:r>
              <a:rPr sz="3500" b="1" spc="-6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전북고교학점제</a:t>
            </a:r>
            <a:r>
              <a:rPr sz="3500" b="1" spc="-4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웹페이지</a:t>
            </a:r>
            <a:r>
              <a:rPr sz="3500" b="1" spc="-3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개선사항</a:t>
            </a:r>
            <a:endParaRPr sz="3500" dirty="0">
              <a:latin typeface="맑은 고딕"/>
              <a:cs typeface="맑은 고딕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14409" y="1238859"/>
            <a:ext cx="2747010" cy="2417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14984">
              <a:lnSpc>
                <a:spcPct val="131500"/>
              </a:lnSpc>
              <a:spcBef>
                <a:spcPts val="100"/>
              </a:spcBef>
            </a:pPr>
            <a:r>
              <a:rPr lang="ko-KR" altLang="en-US" sz="2000" dirty="0">
                <a:latin typeface="맑은 고딕"/>
                <a:cs typeface="맑은 고딕"/>
              </a:rPr>
              <a:t>교육과정 편성표의 목록을 다양화 하여</a:t>
            </a:r>
            <a:endParaRPr lang="en-US" altLang="ko-KR" sz="2000" dirty="0">
              <a:latin typeface="맑은 고딕"/>
              <a:cs typeface="맑은 고딕"/>
            </a:endParaRPr>
          </a:p>
          <a:p>
            <a:pPr marL="12700" marR="514984">
              <a:lnSpc>
                <a:spcPct val="131500"/>
              </a:lnSpc>
              <a:spcBef>
                <a:spcPts val="100"/>
              </a:spcBef>
            </a:pPr>
            <a:r>
              <a:rPr lang="ko-KR" altLang="en-US" sz="2000" dirty="0">
                <a:latin typeface="맑은 고딕"/>
                <a:cs typeface="맑은 고딕"/>
              </a:rPr>
              <a:t>교과목의 선택에서 효율적으로 진행할 수 있도록 업데이트 했습니다</a:t>
            </a:r>
            <a:r>
              <a:rPr lang="en-US" altLang="ko-KR" sz="2000" dirty="0">
                <a:latin typeface="맑은 고딕"/>
                <a:cs typeface="맑은 고딕"/>
              </a:rPr>
              <a:t>.</a:t>
            </a:r>
            <a:endParaRPr sz="2000" dirty="0">
              <a:latin typeface="맑은 고딕"/>
              <a:cs typeface="맑은 고딕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324088" y="1391386"/>
            <a:ext cx="274955" cy="250190"/>
            <a:chOff x="8324088" y="1391386"/>
            <a:chExt cx="274955" cy="250190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24088" y="1391386"/>
              <a:ext cx="274396" cy="24996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49996" y="1417319"/>
              <a:ext cx="172211" cy="147827"/>
            </a:xfrm>
            <a:prstGeom prst="rect">
              <a:avLst/>
            </a:prstGeom>
          </p:spPr>
        </p:pic>
      </p:grp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59FB9D76-802A-87B7-84FD-8051420A70BF}"/>
              </a:ext>
            </a:extLst>
          </p:cNvPr>
          <p:cNvSpPr/>
          <p:nvPr/>
        </p:nvSpPr>
        <p:spPr>
          <a:xfrm>
            <a:off x="56879" y="1280812"/>
            <a:ext cx="8293117" cy="9989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5BC88BC4-E4FC-F068-9A14-026F401BC7D9}"/>
              </a:ext>
            </a:extLst>
          </p:cNvPr>
          <p:cNvSpPr/>
          <p:nvPr/>
        </p:nvSpPr>
        <p:spPr>
          <a:xfrm>
            <a:off x="3768853" y="2279793"/>
            <a:ext cx="1107947" cy="43745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01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58695" y="88392"/>
            <a:ext cx="10095865" cy="999490"/>
            <a:chOff x="1758695" y="88392"/>
            <a:chExt cx="10095865" cy="9994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8695" y="88392"/>
              <a:ext cx="1628394" cy="99898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88919" y="88392"/>
              <a:ext cx="1933194" cy="99898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74819" y="88392"/>
              <a:ext cx="3713226" cy="9989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42275" y="88392"/>
              <a:ext cx="2378202" cy="9989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76231" y="88392"/>
              <a:ext cx="2378202" cy="998981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046223" y="203707"/>
            <a:ext cx="952436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202</a:t>
            </a:r>
            <a:r>
              <a:rPr lang="en-US" sz="3500" b="1" dirty="0">
                <a:solidFill>
                  <a:srgbClr val="FFFFFF"/>
                </a:solidFill>
                <a:latin typeface="맑은 고딕"/>
                <a:cs typeface="맑은 고딕"/>
              </a:rPr>
              <a:t>2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학년도</a:t>
            </a:r>
            <a:r>
              <a:rPr sz="3500" b="1" spc="-6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전북고교학점제</a:t>
            </a:r>
            <a:r>
              <a:rPr sz="3500" b="1" spc="-4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웹페이지</a:t>
            </a:r>
            <a:r>
              <a:rPr sz="3500" b="1" spc="-3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개선사항</a:t>
            </a:r>
            <a:endParaRPr sz="3500" dirty="0">
              <a:latin typeface="맑은 고딕"/>
              <a:cs typeface="맑은 고딕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526018" y="1238859"/>
            <a:ext cx="3437382" cy="19984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0965" marR="462280">
              <a:lnSpc>
                <a:spcPct val="131500"/>
              </a:lnSpc>
              <a:spcBef>
                <a:spcPts val="100"/>
              </a:spcBef>
            </a:pPr>
            <a:r>
              <a:rPr lang="ko-KR" altLang="en-US" sz="2000" dirty="0">
                <a:latin typeface="맑은 고딕"/>
                <a:cs typeface="맑은 고딕"/>
              </a:rPr>
              <a:t>교육과정 편성표 검증에서 조금 더 세분화 하여 다양한 자료를 한눈에  확인할 수 있도록 업데이트함</a:t>
            </a:r>
            <a:r>
              <a:rPr lang="en-US" altLang="ko-KR" sz="2000" dirty="0">
                <a:latin typeface="맑은 고딕"/>
                <a:cs typeface="맑은 고딕"/>
              </a:rPr>
              <a:t>.</a:t>
            </a:r>
            <a:endParaRPr sz="2150" dirty="0">
              <a:latin typeface="맑은 고딕"/>
              <a:cs typeface="맑은 고딕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324088" y="1391386"/>
            <a:ext cx="274955" cy="250190"/>
            <a:chOff x="8324088" y="1391386"/>
            <a:chExt cx="274955" cy="250190"/>
          </a:xfrm>
        </p:grpSpPr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24088" y="1391386"/>
              <a:ext cx="274396" cy="24996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49996" y="1417319"/>
              <a:ext cx="172211" cy="147827"/>
            </a:xfrm>
            <a:prstGeom prst="rect">
              <a:avLst/>
            </a:prstGeom>
          </p:spPr>
        </p:pic>
      </p:grpSp>
      <p:pic>
        <p:nvPicPr>
          <p:cNvPr id="22" name="그림 21">
            <a:extLst>
              <a:ext uri="{FF2B5EF4-FFF2-40B4-BE49-F238E27FC236}">
                <a16:creationId xmlns:a16="http://schemas.microsoft.com/office/drawing/2014/main" id="{F38357FC-D9C0-242B-7B8D-76A22426F6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2992" y="1238859"/>
            <a:ext cx="8089104" cy="5530749"/>
          </a:xfrm>
          <a:prstGeom prst="rect">
            <a:avLst/>
          </a:prstGeom>
        </p:spPr>
      </p:pic>
      <p:sp>
        <p:nvSpPr>
          <p:cNvPr id="23" name="직사각형 22">
            <a:extLst>
              <a:ext uri="{FF2B5EF4-FFF2-40B4-BE49-F238E27FC236}">
                <a16:creationId xmlns:a16="http://schemas.microsoft.com/office/drawing/2014/main" id="{CB5E030C-B8D2-A816-C59F-85A2D1ED4BEE}"/>
              </a:ext>
            </a:extLst>
          </p:cNvPr>
          <p:cNvSpPr/>
          <p:nvPr/>
        </p:nvSpPr>
        <p:spPr>
          <a:xfrm>
            <a:off x="56879" y="2104917"/>
            <a:ext cx="8293117" cy="6382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D2D6BC66-379F-1069-BFDE-84FEF1B1B8BC}"/>
              </a:ext>
            </a:extLst>
          </p:cNvPr>
          <p:cNvSpPr/>
          <p:nvPr/>
        </p:nvSpPr>
        <p:spPr>
          <a:xfrm>
            <a:off x="43540" y="3005252"/>
            <a:ext cx="8293117" cy="9989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5" name="object 13">
            <a:extLst>
              <a:ext uri="{FF2B5EF4-FFF2-40B4-BE49-F238E27FC236}">
                <a16:creationId xmlns:a16="http://schemas.microsoft.com/office/drawing/2014/main" id="{EF864E16-8ABF-0E12-7CC6-FB2B08B5D5C7}"/>
              </a:ext>
            </a:extLst>
          </p:cNvPr>
          <p:cNvGrpSpPr/>
          <p:nvPr/>
        </p:nvGrpSpPr>
        <p:grpSpPr>
          <a:xfrm>
            <a:off x="8356712" y="4267200"/>
            <a:ext cx="274955" cy="250190"/>
            <a:chOff x="8324088" y="1391386"/>
            <a:chExt cx="274955" cy="250190"/>
          </a:xfrm>
        </p:grpSpPr>
        <p:pic>
          <p:nvPicPr>
            <p:cNvPr id="26" name="object 14">
              <a:extLst>
                <a:ext uri="{FF2B5EF4-FFF2-40B4-BE49-F238E27FC236}">
                  <a16:creationId xmlns:a16="http://schemas.microsoft.com/office/drawing/2014/main" id="{94839E36-E9B2-C164-0CE1-003E1B8046A2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24088" y="1391386"/>
              <a:ext cx="274396" cy="249961"/>
            </a:xfrm>
            <a:prstGeom prst="rect">
              <a:avLst/>
            </a:prstGeom>
          </p:spPr>
        </p:pic>
        <p:pic>
          <p:nvPicPr>
            <p:cNvPr id="27" name="object 15">
              <a:extLst>
                <a:ext uri="{FF2B5EF4-FFF2-40B4-BE49-F238E27FC236}">
                  <a16:creationId xmlns:a16="http://schemas.microsoft.com/office/drawing/2014/main" id="{D70FE229-612C-EE93-24BF-603D53F2310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49996" y="1417319"/>
              <a:ext cx="172211" cy="147827"/>
            </a:xfrm>
            <a:prstGeom prst="rect">
              <a:avLst/>
            </a:prstGeom>
          </p:spPr>
        </p:pic>
      </p:grpSp>
      <p:sp>
        <p:nvSpPr>
          <p:cNvPr id="28" name="object 12">
            <a:extLst>
              <a:ext uri="{FF2B5EF4-FFF2-40B4-BE49-F238E27FC236}">
                <a16:creationId xmlns:a16="http://schemas.microsoft.com/office/drawing/2014/main" id="{8A478784-A149-2D27-5EFE-047224F94DD4}"/>
              </a:ext>
            </a:extLst>
          </p:cNvPr>
          <p:cNvSpPr txBox="1"/>
          <p:nvPr/>
        </p:nvSpPr>
        <p:spPr>
          <a:xfrm>
            <a:off x="8657016" y="4191000"/>
            <a:ext cx="3437382" cy="11859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0965" marR="462280">
              <a:lnSpc>
                <a:spcPct val="131500"/>
              </a:lnSpc>
              <a:spcBef>
                <a:spcPts val="100"/>
              </a:spcBef>
            </a:pPr>
            <a:r>
              <a:rPr lang="ko-KR" altLang="en-US" sz="2000" dirty="0">
                <a:latin typeface="맑은 고딕"/>
                <a:cs typeface="맑은 고딕"/>
              </a:rPr>
              <a:t>기존 수식에서 필요한 부분만 인식하여 계산 하도록 업데이트 함</a:t>
            </a:r>
            <a:r>
              <a:rPr lang="en-US" altLang="ko-KR" sz="2000" dirty="0">
                <a:latin typeface="맑은 고딕"/>
                <a:cs typeface="맑은 고딕"/>
              </a:rPr>
              <a:t>.</a:t>
            </a:r>
            <a:endParaRPr sz="2150" dirty="0">
              <a:latin typeface="맑은 고딕"/>
              <a:cs typeface="맑은 고딕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8392"/>
            <a:ext cx="1111758" cy="99898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5699" y="203707"/>
            <a:ext cx="54102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FFD966"/>
                </a:solidFill>
                <a:latin typeface="맑은 고딕"/>
                <a:cs typeface="맑은 고딕"/>
              </a:rPr>
              <a:t>01</a:t>
            </a:r>
            <a:endParaRPr sz="3500">
              <a:latin typeface="맑은 고딕"/>
              <a:cs typeface="맑은 고딕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58695" y="88392"/>
            <a:ext cx="10095865" cy="999490"/>
            <a:chOff x="1758695" y="88392"/>
            <a:chExt cx="10095865" cy="9994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8695" y="88392"/>
              <a:ext cx="1628394" cy="99898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88919" y="88392"/>
              <a:ext cx="1933194" cy="99898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74819" y="88392"/>
              <a:ext cx="3713226" cy="9989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42275" y="88392"/>
              <a:ext cx="2378202" cy="9989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76231" y="88392"/>
              <a:ext cx="2378202" cy="998981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046223" y="203707"/>
            <a:ext cx="952436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202</a:t>
            </a:r>
            <a:r>
              <a:rPr lang="en-US" sz="3500" b="1" dirty="0">
                <a:solidFill>
                  <a:srgbClr val="FFFFFF"/>
                </a:solidFill>
                <a:latin typeface="맑은 고딕"/>
                <a:cs typeface="맑은 고딕"/>
              </a:rPr>
              <a:t>2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학년도</a:t>
            </a:r>
            <a:r>
              <a:rPr sz="3500" b="1" spc="-6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전북고교학점제</a:t>
            </a:r>
            <a:r>
              <a:rPr sz="3500" b="1" spc="-40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웹페이지</a:t>
            </a:r>
            <a:r>
              <a:rPr sz="3500" b="1" spc="-3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3500" b="1" dirty="0">
                <a:solidFill>
                  <a:srgbClr val="FFFFFF"/>
                </a:solidFill>
                <a:latin typeface="맑은 고딕"/>
                <a:cs typeface="맑은 고딕"/>
              </a:rPr>
              <a:t>개선사항</a:t>
            </a:r>
            <a:endParaRPr sz="3500" dirty="0">
              <a:latin typeface="맑은 고딕"/>
              <a:cs typeface="맑은 고딕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526018" y="1238859"/>
            <a:ext cx="2952115" cy="11859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0965" marR="5080">
              <a:lnSpc>
                <a:spcPct val="131500"/>
              </a:lnSpc>
              <a:spcBef>
                <a:spcPts val="100"/>
              </a:spcBef>
            </a:pPr>
            <a:r>
              <a:rPr lang="en-US" sz="2000" dirty="0">
                <a:latin typeface="맑은 고딕"/>
                <a:cs typeface="맑은 고딕"/>
              </a:rPr>
              <a:t>1</a:t>
            </a:r>
            <a:r>
              <a:rPr lang="ko-KR" altLang="en-US" sz="2000" dirty="0">
                <a:latin typeface="맑은 고딕"/>
                <a:cs typeface="맑은 고딕"/>
              </a:rPr>
              <a:t>학년 수요조사 추가되어 </a:t>
            </a:r>
            <a:r>
              <a:rPr lang="en-US" altLang="ko-KR" sz="2000" dirty="0">
                <a:latin typeface="맑은 고딕"/>
                <a:cs typeface="맑은 고딕"/>
              </a:rPr>
              <a:t>1</a:t>
            </a:r>
            <a:r>
              <a:rPr lang="ko-KR" altLang="en-US" sz="2000" dirty="0">
                <a:latin typeface="맑은 고딕"/>
                <a:cs typeface="맑은 고딕"/>
              </a:rPr>
              <a:t>학년 </a:t>
            </a:r>
            <a:r>
              <a:rPr lang="en-US" altLang="ko-KR" sz="2000" dirty="0">
                <a:latin typeface="맑은 고딕"/>
                <a:cs typeface="맑은 고딕"/>
              </a:rPr>
              <a:t>1,2</a:t>
            </a:r>
            <a:r>
              <a:rPr lang="ko-KR" altLang="en-US" sz="2000" dirty="0">
                <a:latin typeface="맑은 고딕"/>
                <a:cs typeface="맑은 고딕"/>
              </a:rPr>
              <a:t>학기 수요조사 가능하게 됨</a:t>
            </a:r>
            <a:r>
              <a:rPr lang="en-US" altLang="ko-KR" sz="2000" dirty="0">
                <a:latin typeface="맑은 고딕"/>
                <a:cs typeface="맑은 고딕"/>
              </a:rPr>
              <a:t>.</a:t>
            </a:r>
            <a:endParaRPr sz="2000" dirty="0">
              <a:latin typeface="맑은 고딕"/>
              <a:cs typeface="맑은 고딕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324088" y="1391386"/>
            <a:ext cx="274955" cy="250190"/>
            <a:chOff x="8324088" y="1391386"/>
            <a:chExt cx="274955" cy="250190"/>
          </a:xfrm>
        </p:grpSpPr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24088" y="1391386"/>
              <a:ext cx="274396" cy="24996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49996" y="1417319"/>
              <a:ext cx="172211" cy="147827"/>
            </a:xfrm>
            <a:prstGeom prst="rect">
              <a:avLst/>
            </a:prstGeom>
          </p:spPr>
        </p:pic>
      </p:grpSp>
      <p:pic>
        <p:nvPicPr>
          <p:cNvPr id="21" name="그림 20">
            <a:extLst>
              <a:ext uri="{FF2B5EF4-FFF2-40B4-BE49-F238E27FC236}">
                <a16:creationId xmlns:a16="http://schemas.microsoft.com/office/drawing/2014/main" id="{8F5A141B-49E5-8A2B-B2D8-6E8D8425E1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79" y="1179221"/>
            <a:ext cx="8073622" cy="5475072"/>
          </a:xfrm>
          <a:prstGeom prst="rect">
            <a:avLst/>
          </a:prstGeom>
        </p:spPr>
      </p:pic>
      <p:sp>
        <p:nvSpPr>
          <p:cNvPr id="22" name="직사각형 21">
            <a:extLst>
              <a:ext uri="{FF2B5EF4-FFF2-40B4-BE49-F238E27FC236}">
                <a16:creationId xmlns:a16="http://schemas.microsoft.com/office/drawing/2014/main" id="{A16EE022-1FB7-BF88-9009-0A6CF7D53CB0}"/>
              </a:ext>
            </a:extLst>
          </p:cNvPr>
          <p:cNvSpPr/>
          <p:nvPr/>
        </p:nvSpPr>
        <p:spPr>
          <a:xfrm>
            <a:off x="79778" y="4876800"/>
            <a:ext cx="3577821" cy="5137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</TotalTime>
  <Words>2571</Words>
  <Application>Microsoft Office PowerPoint</Application>
  <PresentationFormat>와이드스크린</PresentationFormat>
  <Paragraphs>496</Paragraphs>
  <Slides>67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67</vt:i4>
      </vt:variant>
    </vt:vector>
  </HeadingPairs>
  <TitlesOfParts>
    <vt:vector size="73" baseType="lpstr">
      <vt:lpstr>맑은 고딕</vt:lpstr>
      <vt:lpstr>함초롬돋움</vt:lpstr>
      <vt:lpstr>Calibri</vt:lpstr>
      <vt:lpstr>Symbol</vt:lpstr>
      <vt:lpstr>Times New Roman</vt:lpstr>
      <vt:lpstr>Office Theme</vt:lpstr>
      <vt:lpstr>2022학년도</vt:lpstr>
      <vt:lpstr>PowerPoint 프레젠테이션</vt:lpstr>
      <vt:lpstr>01 고교학점제 사이트 사용 과정</vt:lpstr>
      <vt:lpstr>01</vt:lpstr>
      <vt:lpstr>01</vt:lpstr>
      <vt:lpstr>01 고교학점제 사이트 사용 세부 흐름</vt:lpstr>
      <vt:lpstr>01</vt:lpstr>
      <vt:lpstr>01</vt:lpstr>
      <vt:lpstr>01</vt:lpstr>
      <vt:lpstr>PowerPoint 프레젠테이션</vt:lpstr>
      <vt:lpstr>01</vt:lpstr>
      <vt:lpstr>01</vt:lpstr>
      <vt:lpstr>02 교육과정 편제표 작성 및 제출</vt:lpstr>
      <vt:lpstr>02</vt:lpstr>
      <vt:lpstr>02</vt:lpstr>
      <vt:lpstr>02</vt:lpstr>
      <vt:lpstr>02</vt:lpstr>
      <vt:lpstr>02</vt:lpstr>
      <vt:lpstr>02</vt:lpstr>
      <vt:lpstr>02</vt:lpstr>
      <vt:lpstr>02</vt:lpstr>
      <vt:lpstr>02</vt:lpstr>
      <vt:lpstr>02</vt:lpstr>
      <vt:lpstr>02</vt:lpstr>
      <vt:lpstr>02</vt:lpstr>
      <vt:lpstr>02</vt:lpstr>
      <vt:lpstr>02</vt:lpstr>
      <vt:lpstr>02</vt:lpstr>
      <vt:lpstr>02</vt:lpstr>
      <vt:lpstr>02</vt:lpstr>
      <vt:lpstr>03 수요조사 관리</vt:lpstr>
      <vt:lpstr>03</vt:lpstr>
      <vt:lpstr>PowerPoint 프레젠테이션</vt:lpstr>
      <vt:lpstr>03</vt:lpstr>
      <vt:lpstr>03</vt:lpstr>
      <vt:lpstr>03</vt:lpstr>
      <vt:lpstr>03</vt:lpstr>
      <vt:lpstr>03</vt:lpstr>
      <vt:lpstr>04 수요조사를 위한 학생 등록</vt:lpstr>
      <vt:lpstr>04</vt:lpstr>
      <vt:lpstr>PowerPoint 프레젠테이션</vt:lpstr>
      <vt:lpstr>04</vt:lpstr>
      <vt:lpstr>04</vt:lpstr>
      <vt:lpstr>04</vt:lpstr>
      <vt:lpstr>04</vt:lpstr>
      <vt:lpstr>04</vt:lpstr>
      <vt:lpstr>05 수요조사 실시(학생 화면)</vt:lpstr>
      <vt:lpstr>06</vt:lpstr>
      <vt:lpstr>06</vt:lpstr>
      <vt:lpstr>PowerPoint 프레젠테이션</vt:lpstr>
      <vt:lpstr>06</vt:lpstr>
      <vt:lpstr>06 수요조사 결과에 의한 분반 편성</vt:lpstr>
      <vt:lpstr>05</vt:lpstr>
      <vt:lpstr>PowerPoint 프레젠테이션</vt:lpstr>
      <vt:lpstr>05</vt:lpstr>
      <vt:lpstr>05</vt:lpstr>
      <vt:lpstr>05</vt:lpstr>
      <vt:lpstr>05</vt:lpstr>
      <vt:lpstr>05</vt:lpstr>
      <vt:lpstr>05</vt:lpstr>
      <vt:lpstr>05</vt:lpstr>
      <vt:lpstr>05</vt:lpstr>
      <vt:lpstr>05</vt:lpstr>
      <vt:lpstr>05</vt:lpstr>
      <vt:lpstr>05</vt:lpstr>
      <vt:lpstr>05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sun007001@outlook.kr</cp:lastModifiedBy>
  <cp:revision>17</cp:revision>
  <dcterms:created xsi:type="dcterms:W3CDTF">2022-05-16T00:07:56Z</dcterms:created>
  <dcterms:modified xsi:type="dcterms:W3CDTF">2022-05-20T08:04:20Z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2021-08-30T00:00:00Z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2022-05-16T00:00:00Z</vt:filetime>
  </property>
</Properties>
</file>