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309" r:id="rId5"/>
    <p:sldId id="295" r:id="rId6"/>
    <p:sldId id="313" r:id="rId7"/>
    <p:sldId id="316" r:id="rId8"/>
    <p:sldId id="317" r:id="rId9"/>
    <p:sldId id="318" r:id="rId10"/>
    <p:sldId id="319" r:id="rId11"/>
    <p:sldId id="334" r:id="rId12"/>
    <p:sldId id="333" r:id="rId13"/>
    <p:sldId id="336" r:id="rId14"/>
    <p:sldId id="337" r:id="rId15"/>
    <p:sldId id="338" r:id="rId16"/>
    <p:sldId id="340" r:id="rId17"/>
    <p:sldId id="305" r:id="rId18"/>
  </p:sldIdLst>
  <p:sldSz cx="12192000" cy="6858000"/>
  <p:notesSz cx="6858000" cy="9144000"/>
  <p:defaultTextStyle>
    <a:defPPr rtl="0">
      <a:defRPr lang="ko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  <p15:guide id="3" orient="horz" pos="960" userDrawn="1">
          <p15:clr>
            <a:srgbClr val="A4A3A4"/>
          </p15:clr>
        </p15:guide>
        <p15:guide id="4" orient="horz" pos="24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만든 이" initials="오전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DE9"/>
    <a:srgbClr val="C59C93"/>
    <a:srgbClr val="4D74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524" autoAdjust="0"/>
  </p:normalViewPr>
  <p:slideViewPr>
    <p:cSldViewPr snapToGrid="0">
      <p:cViewPr varScale="1">
        <p:scale>
          <a:sx n="108" d="100"/>
          <a:sy n="108" d="100"/>
        </p:scale>
        <p:origin x="714" y="108"/>
      </p:cViewPr>
      <p:guideLst>
        <p:guide pos="3840"/>
        <p:guide orient="horz" pos="960"/>
        <p:guide orient="horz" pos="245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01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8A49F3-D910-481C-A7B6-68B2D653758E}" type="doc">
      <dgm:prSet loTypeId="urn:microsoft.com/office/officeart/2005/8/layout/funnel1" loCatId="relationship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pPr latinLnBrk="1"/>
          <a:endParaRPr lang="ko-KR" altLang="en-US"/>
        </a:p>
      </dgm:t>
    </dgm:pt>
    <dgm:pt modelId="{E7064F84-2262-4DAC-9026-9324E284D105}">
      <dgm:prSet phldrT="[텍스트]"/>
      <dgm:spPr>
        <a:solidFill>
          <a:schemeClr val="accent4">
            <a:lumMod val="75000"/>
          </a:schemeClr>
        </a:solidFill>
      </dgm:spPr>
      <dgm:t>
        <a:bodyPr/>
        <a:lstStyle/>
        <a:p>
          <a:pPr latinLnBrk="1"/>
          <a:r>
            <a:rPr lang="ko-KR" altLang="en-US" dirty="0"/>
            <a:t>학생수요</a:t>
          </a:r>
          <a:br>
            <a:rPr lang="en-US" altLang="ko-KR" dirty="0"/>
          </a:br>
          <a:r>
            <a:rPr lang="ko-KR" altLang="en-US" dirty="0"/>
            <a:t>조사 결과</a:t>
          </a:r>
        </a:p>
      </dgm:t>
    </dgm:pt>
    <dgm:pt modelId="{AFB8169D-5ECB-4B98-A06F-6F6D75C45E97}" type="parTrans" cxnId="{E8DEDD09-7F43-405A-8862-51862E47B785}">
      <dgm:prSet/>
      <dgm:spPr/>
      <dgm:t>
        <a:bodyPr/>
        <a:lstStyle/>
        <a:p>
          <a:pPr latinLnBrk="1"/>
          <a:endParaRPr lang="ko-KR" altLang="en-US"/>
        </a:p>
      </dgm:t>
    </dgm:pt>
    <dgm:pt modelId="{ED44BBC3-4F25-4523-9249-2B9580BE3D28}" type="sibTrans" cxnId="{E8DEDD09-7F43-405A-8862-51862E47B785}">
      <dgm:prSet/>
      <dgm:spPr/>
      <dgm:t>
        <a:bodyPr/>
        <a:lstStyle/>
        <a:p>
          <a:pPr latinLnBrk="1"/>
          <a:endParaRPr lang="ko-KR" altLang="en-US"/>
        </a:p>
      </dgm:t>
    </dgm:pt>
    <dgm:pt modelId="{ADB508E8-5C2D-444D-899D-810B5FC9903E}">
      <dgm:prSet phldrT="[텍스트]"/>
      <dgm:spPr>
        <a:solidFill>
          <a:schemeClr val="accent5">
            <a:lumMod val="75000"/>
          </a:schemeClr>
        </a:solidFill>
      </dgm:spPr>
      <dgm:t>
        <a:bodyPr/>
        <a:lstStyle/>
        <a:p>
          <a:pPr latinLnBrk="1"/>
          <a:r>
            <a:rPr lang="en-US" altLang="ko-KR" dirty="0" err="1"/>
            <a:t>check_point</a:t>
          </a:r>
          <a:br>
            <a:rPr lang="en-US" altLang="ko-KR" dirty="0"/>
          </a:br>
          <a:r>
            <a:rPr lang="en-US" altLang="ko-KR" dirty="0"/>
            <a:t>(</a:t>
          </a:r>
          <a:r>
            <a:rPr lang="ko-KR" altLang="ko-KR" dirty="0"/>
            <a:t>기초과목 학점 체크</a:t>
          </a:r>
          <a:r>
            <a:rPr lang="en-US" altLang="ko-KR" dirty="0"/>
            <a:t>)</a:t>
          </a:r>
          <a:endParaRPr lang="ko-KR" altLang="en-US" dirty="0"/>
        </a:p>
      </dgm:t>
    </dgm:pt>
    <dgm:pt modelId="{6AC21938-FF48-498A-A6A2-375FDDB30A50}" type="parTrans" cxnId="{CB41EFB0-6DCF-4765-9E06-A7BBE49902B6}">
      <dgm:prSet/>
      <dgm:spPr/>
      <dgm:t>
        <a:bodyPr/>
        <a:lstStyle/>
        <a:p>
          <a:pPr latinLnBrk="1"/>
          <a:endParaRPr lang="ko-KR" altLang="en-US"/>
        </a:p>
      </dgm:t>
    </dgm:pt>
    <dgm:pt modelId="{D91C5A4D-85AB-40A9-97B8-08424926C3A3}" type="sibTrans" cxnId="{CB41EFB0-6DCF-4765-9E06-A7BBE49902B6}">
      <dgm:prSet/>
      <dgm:spPr/>
      <dgm:t>
        <a:bodyPr/>
        <a:lstStyle/>
        <a:p>
          <a:pPr latinLnBrk="1"/>
          <a:endParaRPr lang="ko-KR" altLang="en-US"/>
        </a:p>
      </dgm:t>
    </dgm:pt>
    <dgm:pt modelId="{FA7B8AA9-06EC-4458-8079-612C76671FBC}">
      <dgm:prSet phldrT="[텍스트]"/>
      <dgm:spPr/>
      <dgm:t>
        <a:bodyPr/>
        <a:lstStyle/>
        <a:p>
          <a:pPr latinLnBrk="1"/>
          <a:r>
            <a:rPr lang="ko-KR" altLang="en-US" dirty="0" err="1"/>
            <a:t>나이스</a:t>
          </a:r>
          <a:r>
            <a:rPr lang="ko-KR" altLang="en-US" dirty="0"/>
            <a:t> </a:t>
          </a:r>
          <a:br>
            <a:rPr lang="en-US" altLang="ko-KR" dirty="0"/>
          </a:br>
          <a:r>
            <a:rPr lang="ko-KR" altLang="en-US" dirty="0"/>
            <a:t>학생</a:t>
          </a:r>
          <a:br>
            <a:rPr lang="en-US" altLang="ko-KR" dirty="0"/>
          </a:br>
          <a:r>
            <a:rPr lang="ko-KR" altLang="en-US" dirty="0" err="1"/>
            <a:t>명렬표</a:t>
          </a:r>
          <a:endParaRPr lang="ko-KR" altLang="en-US" dirty="0"/>
        </a:p>
      </dgm:t>
    </dgm:pt>
    <dgm:pt modelId="{DAF6D822-850E-4CD6-893B-587E213FC7D8}" type="parTrans" cxnId="{906BAA16-908B-4498-A653-EE5F1E1E0F09}">
      <dgm:prSet/>
      <dgm:spPr/>
      <dgm:t>
        <a:bodyPr/>
        <a:lstStyle/>
        <a:p>
          <a:pPr latinLnBrk="1"/>
          <a:endParaRPr lang="ko-KR" altLang="en-US"/>
        </a:p>
      </dgm:t>
    </dgm:pt>
    <dgm:pt modelId="{913AFFB1-B952-4221-A935-F69FF1D572A8}" type="sibTrans" cxnId="{906BAA16-908B-4498-A653-EE5F1E1E0F09}">
      <dgm:prSet/>
      <dgm:spPr/>
      <dgm:t>
        <a:bodyPr/>
        <a:lstStyle/>
        <a:p>
          <a:pPr latinLnBrk="1"/>
          <a:endParaRPr lang="ko-KR" altLang="en-US"/>
        </a:p>
      </dgm:t>
    </dgm:pt>
    <dgm:pt modelId="{00A27F4E-51DB-4B0E-9348-7047BAF8BC50}">
      <dgm:prSet phldrT="[텍스트]"/>
      <dgm:spPr/>
      <dgm:t>
        <a:bodyPr/>
        <a:lstStyle/>
        <a:p>
          <a:pPr latinLnBrk="1"/>
          <a:r>
            <a:rPr lang="ko-KR" altLang="en-US" dirty="0"/>
            <a:t>자동 분반</a:t>
          </a:r>
        </a:p>
      </dgm:t>
    </dgm:pt>
    <dgm:pt modelId="{8447099C-657E-4B03-84D4-C1451B017170}" type="parTrans" cxnId="{A90B8F67-A22E-413C-B361-A47D0FF7A9DA}">
      <dgm:prSet/>
      <dgm:spPr/>
      <dgm:t>
        <a:bodyPr/>
        <a:lstStyle/>
        <a:p>
          <a:pPr latinLnBrk="1"/>
          <a:endParaRPr lang="ko-KR" altLang="en-US"/>
        </a:p>
      </dgm:t>
    </dgm:pt>
    <dgm:pt modelId="{53E52E10-8D4F-47CC-B574-548B8884AAC6}" type="sibTrans" cxnId="{A90B8F67-A22E-413C-B361-A47D0FF7A9DA}">
      <dgm:prSet/>
      <dgm:spPr/>
      <dgm:t>
        <a:bodyPr/>
        <a:lstStyle/>
        <a:p>
          <a:pPr latinLnBrk="1"/>
          <a:endParaRPr lang="ko-KR" altLang="en-US"/>
        </a:p>
      </dgm:t>
    </dgm:pt>
    <dgm:pt modelId="{11D11225-94D6-4E83-BD41-AE900A9CE52F}" type="pres">
      <dgm:prSet presAssocID="{718A49F3-D910-481C-A7B6-68B2D653758E}" presName="Name0" presStyleCnt="0">
        <dgm:presLayoutVars>
          <dgm:chMax val="4"/>
          <dgm:resizeHandles val="exact"/>
        </dgm:presLayoutVars>
      </dgm:prSet>
      <dgm:spPr/>
    </dgm:pt>
    <dgm:pt modelId="{866C1FE2-4816-4984-8B57-1F01E536B537}" type="pres">
      <dgm:prSet presAssocID="{718A49F3-D910-481C-A7B6-68B2D653758E}" presName="ellipse" presStyleLbl="trBgShp" presStyleIdx="0" presStyleCnt="1"/>
      <dgm:spPr/>
    </dgm:pt>
    <dgm:pt modelId="{3C7E0BF2-51F7-40E6-A0E2-7BCCF89BF6DE}" type="pres">
      <dgm:prSet presAssocID="{718A49F3-D910-481C-A7B6-68B2D653758E}" presName="arrow1" presStyleLbl="fgShp" presStyleIdx="0" presStyleCnt="1"/>
      <dgm:spPr/>
    </dgm:pt>
    <dgm:pt modelId="{C349652C-BA66-47BE-9117-94266742C1BC}" type="pres">
      <dgm:prSet presAssocID="{718A49F3-D910-481C-A7B6-68B2D653758E}" presName="rectangle" presStyleLbl="revTx" presStyleIdx="0" presStyleCnt="1">
        <dgm:presLayoutVars>
          <dgm:bulletEnabled val="1"/>
        </dgm:presLayoutVars>
      </dgm:prSet>
      <dgm:spPr/>
    </dgm:pt>
    <dgm:pt modelId="{DA6587ED-FA5D-4AC7-907B-542BE2871FBA}" type="pres">
      <dgm:prSet presAssocID="{ADB508E8-5C2D-444D-899D-810B5FC9903E}" presName="item1" presStyleLbl="node1" presStyleIdx="0" presStyleCnt="3">
        <dgm:presLayoutVars>
          <dgm:bulletEnabled val="1"/>
        </dgm:presLayoutVars>
      </dgm:prSet>
      <dgm:spPr/>
    </dgm:pt>
    <dgm:pt modelId="{19B6D04E-944B-4E29-8D63-B9AB22BCF4ED}" type="pres">
      <dgm:prSet presAssocID="{FA7B8AA9-06EC-4458-8079-612C76671FBC}" presName="item2" presStyleLbl="node1" presStyleIdx="1" presStyleCnt="3">
        <dgm:presLayoutVars>
          <dgm:bulletEnabled val="1"/>
        </dgm:presLayoutVars>
      </dgm:prSet>
      <dgm:spPr/>
    </dgm:pt>
    <dgm:pt modelId="{6C579A93-46E0-41CD-B7A7-242DB3EB399F}" type="pres">
      <dgm:prSet presAssocID="{00A27F4E-51DB-4B0E-9348-7047BAF8BC50}" presName="item3" presStyleLbl="node1" presStyleIdx="2" presStyleCnt="3">
        <dgm:presLayoutVars>
          <dgm:bulletEnabled val="1"/>
        </dgm:presLayoutVars>
      </dgm:prSet>
      <dgm:spPr/>
    </dgm:pt>
    <dgm:pt modelId="{C04B2DF6-D201-4162-AD31-A70520F64408}" type="pres">
      <dgm:prSet presAssocID="{718A49F3-D910-481C-A7B6-68B2D653758E}" presName="funnel" presStyleLbl="trAlignAcc1" presStyleIdx="0" presStyleCnt="1" custScaleX="105721" custScaleY="101806"/>
      <dgm:spPr/>
    </dgm:pt>
  </dgm:ptLst>
  <dgm:cxnLst>
    <dgm:cxn modelId="{E8DEDD09-7F43-405A-8862-51862E47B785}" srcId="{718A49F3-D910-481C-A7B6-68B2D653758E}" destId="{E7064F84-2262-4DAC-9026-9324E284D105}" srcOrd="0" destOrd="0" parTransId="{AFB8169D-5ECB-4B98-A06F-6F6D75C45E97}" sibTransId="{ED44BBC3-4F25-4523-9249-2B9580BE3D28}"/>
    <dgm:cxn modelId="{906BAA16-908B-4498-A653-EE5F1E1E0F09}" srcId="{718A49F3-D910-481C-A7B6-68B2D653758E}" destId="{FA7B8AA9-06EC-4458-8079-612C76671FBC}" srcOrd="2" destOrd="0" parTransId="{DAF6D822-850E-4CD6-893B-587E213FC7D8}" sibTransId="{913AFFB1-B952-4221-A935-F69FF1D572A8}"/>
    <dgm:cxn modelId="{8143D718-74EB-4974-8E33-F7C8D1DA2F07}" type="presOf" srcId="{00A27F4E-51DB-4B0E-9348-7047BAF8BC50}" destId="{C349652C-BA66-47BE-9117-94266742C1BC}" srcOrd="0" destOrd="0" presId="urn:microsoft.com/office/officeart/2005/8/layout/funnel1"/>
    <dgm:cxn modelId="{7058723E-EE44-4525-ABA9-4906571B34FE}" type="presOf" srcId="{ADB508E8-5C2D-444D-899D-810B5FC9903E}" destId="{19B6D04E-944B-4E29-8D63-B9AB22BCF4ED}" srcOrd="0" destOrd="0" presId="urn:microsoft.com/office/officeart/2005/8/layout/funnel1"/>
    <dgm:cxn modelId="{A90B8F67-A22E-413C-B361-A47D0FF7A9DA}" srcId="{718A49F3-D910-481C-A7B6-68B2D653758E}" destId="{00A27F4E-51DB-4B0E-9348-7047BAF8BC50}" srcOrd="3" destOrd="0" parTransId="{8447099C-657E-4B03-84D4-C1451B017170}" sibTransId="{53E52E10-8D4F-47CC-B574-548B8884AAC6}"/>
    <dgm:cxn modelId="{2E8C898B-CBCE-4116-8F3F-3F283B37CC3B}" type="presOf" srcId="{E7064F84-2262-4DAC-9026-9324E284D105}" destId="{6C579A93-46E0-41CD-B7A7-242DB3EB399F}" srcOrd="0" destOrd="0" presId="urn:microsoft.com/office/officeart/2005/8/layout/funnel1"/>
    <dgm:cxn modelId="{61E4779B-CCB3-45B8-9E51-C393E0C13100}" type="presOf" srcId="{718A49F3-D910-481C-A7B6-68B2D653758E}" destId="{11D11225-94D6-4E83-BD41-AE900A9CE52F}" srcOrd="0" destOrd="0" presId="urn:microsoft.com/office/officeart/2005/8/layout/funnel1"/>
    <dgm:cxn modelId="{CB41EFB0-6DCF-4765-9E06-A7BBE49902B6}" srcId="{718A49F3-D910-481C-A7B6-68B2D653758E}" destId="{ADB508E8-5C2D-444D-899D-810B5FC9903E}" srcOrd="1" destOrd="0" parTransId="{6AC21938-FF48-498A-A6A2-375FDDB30A50}" sibTransId="{D91C5A4D-85AB-40A9-97B8-08424926C3A3}"/>
    <dgm:cxn modelId="{505EA9B6-0CD9-484B-8BD4-1DE153A857E6}" type="presOf" srcId="{FA7B8AA9-06EC-4458-8079-612C76671FBC}" destId="{DA6587ED-FA5D-4AC7-907B-542BE2871FBA}" srcOrd="0" destOrd="0" presId="urn:microsoft.com/office/officeart/2005/8/layout/funnel1"/>
    <dgm:cxn modelId="{756E1AE8-5B7F-4DBA-AA07-95FA3E3C96F7}" type="presParOf" srcId="{11D11225-94D6-4E83-BD41-AE900A9CE52F}" destId="{866C1FE2-4816-4984-8B57-1F01E536B537}" srcOrd="0" destOrd="0" presId="urn:microsoft.com/office/officeart/2005/8/layout/funnel1"/>
    <dgm:cxn modelId="{150E8778-C221-429D-85BE-2DFCB9C783A3}" type="presParOf" srcId="{11D11225-94D6-4E83-BD41-AE900A9CE52F}" destId="{3C7E0BF2-51F7-40E6-A0E2-7BCCF89BF6DE}" srcOrd="1" destOrd="0" presId="urn:microsoft.com/office/officeart/2005/8/layout/funnel1"/>
    <dgm:cxn modelId="{EC285906-5A35-4A4D-A606-94FD69DA772D}" type="presParOf" srcId="{11D11225-94D6-4E83-BD41-AE900A9CE52F}" destId="{C349652C-BA66-47BE-9117-94266742C1BC}" srcOrd="2" destOrd="0" presId="urn:microsoft.com/office/officeart/2005/8/layout/funnel1"/>
    <dgm:cxn modelId="{C605C9CF-5ED1-41F5-88F1-4B4F8DBC7BC7}" type="presParOf" srcId="{11D11225-94D6-4E83-BD41-AE900A9CE52F}" destId="{DA6587ED-FA5D-4AC7-907B-542BE2871FBA}" srcOrd="3" destOrd="0" presId="urn:microsoft.com/office/officeart/2005/8/layout/funnel1"/>
    <dgm:cxn modelId="{E10284EA-FC7B-4360-B183-E045C81668ED}" type="presParOf" srcId="{11D11225-94D6-4E83-BD41-AE900A9CE52F}" destId="{19B6D04E-944B-4E29-8D63-B9AB22BCF4ED}" srcOrd="4" destOrd="0" presId="urn:microsoft.com/office/officeart/2005/8/layout/funnel1"/>
    <dgm:cxn modelId="{2A33FD74-04A4-4D53-BC60-15818A621F14}" type="presParOf" srcId="{11D11225-94D6-4E83-BD41-AE900A9CE52F}" destId="{6C579A93-46E0-41CD-B7A7-242DB3EB399F}" srcOrd="5" destOrd="0" presId="urn:microsoft.com/office/officeart/2005/8/layout/funnel1"/>
    <dgm:cxn modelId="{7D820745-3B78-41DC-ACC1-4D71EDAF2D85}" type="presParOf" srcId="{11D11225-94D6-4E83-BD41-AE900A9CE52F}" destId="{C04B2DF6-D201-4162-AD31-A70520F64408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B58852-40EA-4E1C-ACA8-FD8FD790EF4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F510D9C9-420B-4E6F-BE83-09FADF1C803F}">
      <dgm:prSet phldrT="[텍스트]"/>
      <dgm:spPr/>
      <dgm:t>
        <a:bodyPr/>
        <a:lstStyle/>
        <a:p>
          <a:pPr latinLnBrk="1"/>
          <a:r>
            <a:rPr lang="en-US" altLang="ko-KR" dirty="0">
              <a:solidFill>
                <a:srgbClr val="00B0F0"/>
              </a:solidFill>
            </a:rPr>
            <a:t>1,2 </a:t>
          </a:r>
          <a:r>
            <a:rPr lang="ko-KR" altLang="en-US" dirty="0">
              <a:solidFill>
                <a:srgbClr val="00B0F0"/>
              </a:solidFill>
            </a:rPr>
            <a:t>학년 수요조사 결과를 이용하여 각 학년도별 학점 체크</a:t>
          </a:r>
        </a:p>
      </dgm:t>
    </dgm:pt>
    <dgm:pt modelId="{5613D617-C029-44C3-A3E2-6FE4C7E5E78F}" type="parTrans" cxnId="{816F4225-7B14-4AFE-AD08-D09DB6301591}">
      <dgm:prSet/>
      <dgm:spPr/>
      <dgm:t>
        <a:bodyPr/>
        <a:lstStyle/>
        <a:p>
          <a:pPr latinLnBrk="1"/>
          <a:endParaRPr lang="ko-KR" altLang="en-US"/>
        </a:p>
      </dgm:t>
    </dgm:pt>
    <dgm:pt modelId="{82125805-D5C5-4037-871B-63871ECD6212}" type="sibTrans" cxnId="{816F4225-7B14-4AFE-AD08-D09DB6301591}">
      <dgm:prSet/>
      <dgm:spPr/>
      <dgm:t>
        <a:bodyPr/>
        <a:lstStyle/>
        <a:p>
          <a:pPr latinLnBrk="1"/>
          <a:endParaRPr lang="ko-KR" altLang="en-US"/>
        </a:p>
      </dgm:t>
    </dgm:pt>
    <dgm:pt modelId="{DE817CE1-353A-42DC-9931-08936A46C571}">
      <dgm:prSet phldrT="[텍스트]"/>
      <dgm:spPr/>
      <dgm:t>
        <a:bodyPr/>
        <a:lstStyle/>
        <a:p>
          <a:pPr latinLnBrk="1"/>
          <a:r>
            <a:rPr lang="ko-KR" altLang="en-US" dirty="0"/>
            <a:t>수요조사 학점을 계산</a:t>
          </a:r>
          <a:r>
            <a:rPr lang="en-US" altLang="ko-KR" dirty="0"/>
            <a:t>(</a:t>
          </a:r>
          <a:r>
            <a:rPr lang="ko-KR" altLang="en-US" dirty="0"/>
            <a:t>단순 목적</a:t>
          </a:r>
          <a:r>
            <a:rPr lang="en-US" altLang="ko-KR" dirty="0"/>
            <a:t>)</a:t>
          </a:r>
          <a:endParaRPr lang="ko-KR" altLang="en-US" dirty="0"/>
        </a:p>
      </dgm:t>
    </dgm:pt>
    <dgm:pt modelId="{55BED0CF-66BF-4A13-B30F-C9035419E40F}" type="parTrans" cxnId="{C0B3A254-D7AD-40DD-A99E-11F4CEFD82F8}">
      <dgm:prSet/>
      <dgm:spPr/>
      <dgm:t>
        <a:bodyPr/>
        <a:lstStyle/>
        <a:p>
          <a:pPr latinLnBrk="1"/>
          <a:endParaRPr lang="ko-KR" altLang="en-US"/>
        </a:p>
      </dgm:t>
    </dgm:pt>
    <dgm:pt modelId="{B0119A1B-69ED-4F9F-8F69-BEEC2AEA8B17}" type="sibTrans" cxnId="{C0B3A254-D7AD-40DD-A99E-11F4CEFD82F8}">
      <dgm:prSet/>
      <dgm:spPr/>
      <dgm:t>
        <a:bodyPr/>
        <a:lstStyle/>
        <a:p>
          <a:pPr latinLnBrk="1"/>
          <a:endParaRPr lang="ko-KR" altLang="en-US"/>
        </a:p>
      </dgm:t>
    </dgm:pt>
    <dgm:pt modelId="{10B48955-80E7-4A87-A8AA-1EA6420302E4}">
      <dgm:prSet phldrT="[텍스트]"/>
      <dgm:spPr/>
      <dgm:t>
        <a:bodyPr/>
        <a:lstStyle/>
        <a:p>
          <a:pPr latinLnBrk="1"/>
          <a:r>
            <a:rPr lang="en-US" altLang="ko-KR" dirty="0">
              <a:solidFill>
                <a:schemeClr val="accent3">
                  <a:lumMod val="50000"/>
                </a:schemeClr>
              </a:solidFill>
            </a:rPr>
            <a:t>1</a:t>
          </a:r>
          <a:r>
            <a:rPr lang="ko-KR" altLang="en-US" dirty="0">
              <a:solidFill>
                <a:schemeClr val="accent3">
                  <a:lumMod val="50000"/>
                </a:schemeClr>
              </a:solidFill>
            </a:rPr>
            <a:t>학년 대상</a:t>
          </a:r>
          <a:r>
            <a:rPr lang="en-US" altLang="ko-KR" dirty="0">
              <a:solidFill>
                <a:schemeClr val="accent3">
                  <a:lumMod val="50000"/>
                </a:schemeClr>
              </a:solidFill>
            </a:rPr>
            <a:t>(</a:t>
          </a:r>
          <a:r>
            <a:rPr lang="ko-KR" altLang="en-US" dirty="0">
              <a:solidFill>
                <a:schemeClr val="accent3">
                  <a:lumMod val="50000"/>
                </a:schemeClr>
              </a:solidFill>
            </a:rPr>
            <a:t>수요조사를 </a:t>
          </a:r>
          <a:r>
            <a:rPr lang="en-US" altLang="ko-KR" dirty="0">
              <a:solidFill>
                <a:schemeClr val="accent3">
                  <a:lumMod val="50000"/>
                </a:schemeClr>
              </a:solidFill>
            </a:rPr>
            <a:t>2,3</a:t>
          </a:r>
          <a:r>
            <a:rPr lang="ko-KR" altLang="en-US" dirty="0">
              <a:solidFill>
                <a:schemeClr val="accent3">
                  <a:lumMod val="50000"/>
                </a:schemeClr>
              </a:solidFill>
            </a:rPr>
            <a:t>학년 것을 한 경우</a:t>
          </a:r>
          <a:r>
            <a:rPr lang="en-US" altLang="ko-KR" dirty="0">
              <a:solidFill>
                <a:schemeClr val="accent3">
                  <a:lumMod val="50000"/>
                </a:schemeClr>
              </a:solidFill>
            </a:rPr>
            <a:t>)</a:t>
          </a:r>
          <a:endParaRPr lang="ko-KR" altLang="en-US" dirty="0">
            <a:solidFill>
              <a:schemeClr val="accent3">
                <a:lumMod val="50000"/>
              </a:schemeClr>
            </a:solidFill>
          </a:endParaRPr>
        </a:p>
      </dgm:t>
    </dgm:pt>
    <dgm:pt modelId="{A17A53FB-3BD6-4CA9-89CF-D7C7715A4965}" type="parTrans" cxnId="{2EFD5CA5-F1FB-441F-9B28-3BA5D8FFC5F5}">
      <dgm:prSet/>
      <dgm:spPr/>
      <dgm:t>
        <a:bodyPr/>
        <a:lstStyle/>
        <a:p>
          <a:pPr latinLnBrk="1"/>
          <a:endParaRPr lang="ko-KR" altLang="en-US"/>
        </a:p>
      </dgm:t>
    </dgm:pt>
    <dgm:pt modelId="{D3681429-C86F-4749-83DF-D799F2C360E0}" type="sibTrans" cxnId="{2EFD5CA5-F1FB-441F-9B28-3BA5D8FFC5F5}">
      <dgm:prSet/>
      <dgm:spPr/>
      <dgm:t>
        <a:bodyPr/>
        <a:lstStyle/>
        <a:p>
          <a:pPr latinLnBrk="1"/>
          <a:endParaRPr lang="ko-KR" altLang="en-US"/>
        </a:p>
      </dgm:t>
    </dgm:pt>
    <dgm:pt modelId="{2C1CE523-904E-4C12-BEAC-1C073006A191}">
      <dgm:prSet phldrT="[텍스트]"/>
      <dgm:spPr/>
      <dgm:t>
        <a:bodyPr/>
        <a:lstStyle/>
        <a:p>
          <a:pPr latinLnBrk="1"/>
          <a:r>
            <a:rPr lang="en-US" altLang="ko-KR" dirty="0"/>
            <a:t>1</a:t>
          </a:r>
          <a:r>
            <a:rPr lang="ko-KR" altLang="en-US" dirty="0"/>
            <a:t>학년 때 학점을 알고 있으므로 앞으로 학생이 선택한 과목의 학점을 미리 알고 체크할 수 있습니다</a:t>
          </a:r>
          <a:r>
            <a:rPr lang="en-US" altLang="ko-KR" dirty="0"/>
            <a:t>.</a:t>
          </a:r>
          <a:endParaRPr lang="ko-KR" altLang="en-US" dirty="0"/>
        </a:p>
      </dgm:t>
    </dgm:pt>
    <dgm:pt modelId="{3A8FE30D-D882-4C60-AB85-5CF5927A31C1}" type="parTrans" cxnId="{6AB1481F-8FCC-4A80-9CB8-495348EFADC3}">
      <dgm:prSet/>
      <dgm:spPr/>
      <dgm:t>
        <a:bodyPr/>
        <a:lstStyle/>
        <a:p>
          <a:pPr latinLnBrk="1"/>
          <a:endParaRPr lang="ko-KR" altLang="en-US"/>
        </a:p>
      </dgm:t>
    </dgm:pt>
    <dgm:pt modelId="{7FD2E653-5919-4DF1-8E04-991B20FCA281}" type="sibTrans" cxnId="{6AB1481F-8FCC-4A80-9CB8-495348EFADC3}">
      <dgm:prSet/>
      <dgm:spPr/>
      <dgm:t>
        <a:bodyPr/>
        <a:lstStyle/>
        <a:p>
          <a:pPr latinLnBrk="1"/>
          <a:endParaRPr lang="ko-KR" altLang="en-US"/>
        </a:p>
      </dgm:t>
    </dgm:pt>
    <dgm:pt modelId="{A35D30A2-7400-4064-80CA-1134477683E1}">
      <dgm:prSet phldrT="[텍스트]"/>
      <dgm:spPr/>
      <dgm:t>
        <a:bodyPr/>
        <a:lstStyle/>
        <a:p>
          <a:pPr latinLnBrk="1"/>
          <a:r>
            <a:rPr lang="en-US" altLang="ko-KR" dirty="0">
              <a:solidFill>
                <a:schemeClr val="accent5">
                  <a:lumMod val="50000"/>
                </a:schemeClr>
              </a:solidFill>
            </a:rPr>
            <a:t>2</a:t>
          </a:r>
          <a:r>
            <a:rPr lang="ko-KR" altLang="en-US" dirty="0">
              <a:solidFill>
                <a:schemeClr val="accent5">
                  <a:lumMod val="50000"/>
                </a:schemeClr>
              </a:solidFill>
            </a:rPr>
            <a:t>학년 대상</a:t>
          </a:r>
          <a:r>
            <a:rPr lang="en-US" altLang="ko-KR" dirty="0">
              <a:solidFill>
                <a:schemeClr val="accent5">
                  <a:lumMod val="50000"/>
                </a:schemeClr>
              </a:solidFill>
            </a:rPr>
            <a:t>(3</a:t>
          </a:r>
          <a:r>
            <a:rPr lang="ko-KR" altLang="en-US" dirty="0">
              <a:solidFill>
                <a:schemeClr val="accent5">
                  <a:lumMod val="50000"/>
                </a:schemeClr>
              </a:solidFill>
            </a:rPr>
            <a:t>학년 까지 수강신청 했을 때 학점체크 방법</a:t>
          </a:r>
          <a:r>
            <a:rPr lang="en-US" altLang="ko-KR" dirty="0">
              <a:solidFill>
                <a:schemeClr val="accent5">
                  <a:lumMod val="50000"/>
                </a:schemeClr>
              </a:solidFill>
            </a:rPr>
            <a:t>)</a:t>
          </a:r>
          <a:endParaRPr lang="ko-KR" altLang="en-US" dirty="0">
            <a:solidFill>
              <a:schemeClr val="accent5">
                <a:lumMod val="50000"/>
              </a:schemeClr>
            </a:solidFill>
          </a:endParaRPr>
        </a:p>
      </dgm:t>
    </dgm:pt>
    <dgm:pt modelId="{62433228-BB21-402C-B29F-73037892AED3}" type="parTrans" cxnId="{1A2B2D43-3AA1-4DDA-BCC4-DB97AEB4BEAE}">
      <dgm:prSet/>
      <dgm:spPr/>
      <dgm:t>
        <a:bodyPr/>
        <a:lstStyle/>
        <a:p>
          <a:pPr latinLnBrk="1"/>
          <a:endParaRPr lang="ko-KR" altLang="en-US"/>
        </a:p>
      </dgm:t>
    </dgm:pt>
    <dgm:pt modelId="{D45ED1CC-F392-48B9-96D3-6F935BD51D39}" type="sibTrans" cxnId="{1A2B2D43-3AA1-4DDA-BCC4-DB97AEB4BEAE}">
      <dgm:prSet/>
      <dgm:spPr/>
      <dgm:t>
        <a:bodyPr/>
        <a:lstStyle/>
        <a:p>
          <a:pPr latinLnBrk="1"/>
          <a:endParaRPr lang="ko-KR" altLang="en-US"/>
        </a:p>
      </dgm:t>
    </dgm:pt>
    <dgm:pt modelId="{68C4C85E-B3FA-42C2-9EDA-4305024F25E0}">
      <dgm:prSet phldrT="[텍스트]"/>
      <dgm:spPr/>
      <dgm:t>
        <a:bodyPr/>
        <a:lstStyle/>
        <a:p>
          <a:pPr latinLnBrk="1"/>
          <a:r>
            <a:rPr lang="ko-KR" altLang="en-US" dirty="0"/>
            <a:t>수요조사 할 때 </a:t>
          </a:r>
          <a:r>
            <a:rPr lang="en-US" altLang="ko-KR" dirty="0"/>
            <a:t>2,3</a:t>
          </a:r>
          <a:r>
            <a:rPr lang="ko-KR" altLang="en-US" dirty="0"/>
            <a:t>학년의 선택과목을 다 열어 줍니다</a:t>
          </a:r>
          <a:r>
            <a:rPr lang="en-US" altLang="ko-KR" dirty="0"/>
            <a:t>.</a:t>
          </a:r>
          <a:endParaRPr lang="ko-KR" altLang="en-US" dirty="0"/>
        </a:p>
      </dgm:t>
    </dgm:pt>
    <dgm:pt modelId="{AAC9609D-4EF5-45EF-9E40-9BA3B91F0B08}" type="parTrans" cxnId="{1E048AD0-6F15-4B61-A4F6-B504FD497AC8}">
      <dgm:prSet/>
      <dgm:spPr/>
      <dgm:t>
        <a:bodyPr/>
        <a:lstStyle/>
        <a:p>
          <a:pPr latinLnBrk="1"/>
          <a:endParaRPr lang="ko-KR" altLang="en-US"/>
        </a:p>
      </dgm:t>
    </dgm:pt>
    <dgm:pt modelId="{27D49869-10F2-43EC-85AF-36C9B1869965}" type="sibTrans" cxnId="{1E048AD0-6F15-4B61-A4F6-B504FD497AC8}">
      <dgm:prSet/>
      <dgm:spPr/>
      <dgm:t>
        <a:bodyPr/>
        <a:lstStyle/>
        <a:p>
          <a:pPr latinLnBrk="1"/>
          <a:endParaRPr lang="ko-KR" altLang="en-US"/>
        </a:p>
      </dgm:t>
    </dgm:pt>
    <dgm:pt modelId="{177A24F1-0EAD-4AA1-AB14-C88AFE63DFBC}">
      <dgm:prSet phldrT="[텍스트]"/>
      <dgm:spPr/>
      <dgm:t>
        <a:bodyPr/>
        <a:lstStyle/>
        <a:p>
          <a:pPr latinLnBrk="1"/>
          <a:r>
            <a:rPr lang="ko-KR" altLang="en-US" dirty="0"/>
            <a:t>학생은</a:t>
          </a:r>
          <a:r>
            <a:rPr lang="en-US" altLang="ko-KR" dirty="0"/>
            <a:t> 2</a:t>
          </a:r>
          <a:r>
            <a:rPr lang="ko-KR" altLang="en-US" dirty="0"/>
            <a:t>학년 체크 칸에는 </a:t>
          </a:r>
          <a:r>
            <a:rPr lang="en-US" altLang="ko-KR" dirty="0"/>
            <a:t>2</a:t>
          </a:r>
          <a:r>
            <a:rPr lang="ko-KR" altLang="en-US" dirty="0"/>
            <a:t>학년 때 배운 내용을 체크 하고 </a:t>
          </a:r>
          <a:r>
            <a:rPr lang="en-US" altLang="ko-KR" dirty="0"/>
            <a:t>3</a:t>
          </a:r>
          <a:r>
            <a:rPr lang="ko-KR" altLang="en-US" dirty="0"/>
            <a:t>학년 체크 칸에는 희망 수강 과목을 체크 합니다</a:t>
          </a:r>
          <a:r>
            <a:rPr lang="en-US" altLang="ko-KR" dirty="0"/>
            <a:t>.</a:t>
          </a:r>
          <a:endParaRPr lang="ko-KR" altLang="en-US" dirty="0"/>
        </a:p>
      </dgm:t>
    </dgm:pt>
    <dgm:pt modelId="{4836E4EA-7784-4B06-8709-58341E40E6F2}" type="parTrans" cxnId="{1F94722C-AC14-46B4-85F4-6D3B3747A274}">
      <dgm:prSet/>
      <dgm:spPr/>
      <dgm:t>
        <a:bodyPr/>
        <a:lstStyle/>
        <a:p>
          <a:pPr latinLnBrk="1"/>
          <a:endParaRPr lang="ko-KR" altLang="en-US"/>
        </a:p>
      </dgm:t>
    </dgm:pt>
    <dgm:pt modelId="{45ABD6DE-C498-4D6F-9DDE-20C1A612974E}" type="sibTrans" cxnId="{1F94722C-AC14-46B4-85F4-6D3B3747A274}">
      <dgm:prSet/>
      <dgm:spPr/>
      <dgm:t>
        <a:bodyPr/>
        <a:lstStyle/>
        <a:p>
          <a:pPr latinLnBrk="1"/>
          <a:endParaRPr lang="ko-KR" altLang="en-US"/>
        </a:p>
      </dgm:t>
    </dgm:pt>
    <dgm:pt modelId="{EB250B1D-D52A-4398-A0ED-D0B4E18D65E1}">
      <dgm:prSet phldrT="[텍스트]"/>
      <dgm:spPr/>
      <dgm:t>
        <a:bodyPr/>
        <a:lstStyle/>
        <a:p>
          <a:pPr latinLnBrk="1"/>
          <a:r>
            <a:rPr lang="en-US" altLang="ko-KR" dirty="0"/>
            <a:t>1</a:t>
          </a:r>
          <a:r>
            <a:rPr lang="ko-KR" altLang="en-US" dirty="0"/>
            <a:t>학년 학점을 학교에서 직접 계산합니다</a:t>
          </a:r>
          <a:r>
            <a:rPr lang="en-US" altLang="ko-KR" dirty="0"/>
            <a:t>.</a:t>
          </a:r>
          <a:endParaRPr lang="ko-KR" altLang="en-US" dirty="0"/>
        </a:p>
      </dgm:t>
    </dgm:pt>
    <dgm:pt modelId="{3BCBC44A-2E0C-4AC3-A2DC-64B2A6EEE927}" type="parTrans" cxnId="{915B5281-EF9B-4993-B65F-3FFD507F9385}">
      <dgm:prSet/>
      <dgm:spPr/>
      <dgm:t>
        <a:bodyPr/>
        <a:lstStyle/>
        <a:p>
          <a:pPr latinLnBrk="1"/>
          <a:endParaRPr lang="ko-KR" altLang="en-US"/>
        </a:p>
      </dgm:t>
    </dgm:pt>
    <dgm:pt modelId="{80237082-BBDE-4AA8-8CE2-62FC7ACB25A4}" type="sibTrans" cxnId="{915B5281-EF9B-4993-B65F-3FFD507F9385}">
      <dgm:prSet/>
      <dgm:spPr/>
      <dgm:t>
        <a:bodyPr/>
        <a:lstStyle/>
        <a:p>
          <a:pPr latinLnBrk="1"/>
          <a:endParaRPr lang="ko-KR" altLang="en-US"/>
        </a:p>
      </dgm:t>
    </dgm:pt>
    <dgm:pt modelId="{954629A8-231C-47F2-87BB-804D7E7D9E99}">
      <dgm:prSet phldrT="[텍스트]"/>
      <dgm:spPr/>
      <dgm:t>
        <a:bodyPr/>
        <a:lstStyle/>
        <a:p>
          <a:pPr latinLnBrk="1"/>
          <a:r>
            <a:rPr lang="ko-KR" altLang="en-US" dirty="0"/>
            <a:t>이를 합산하여 학생의 기초과목 학점과 필수 이수 학점을 체크 할 수 있습니다</a:t>
          </a:r>
          <a:r>
            <a:rPr lang="en-US" altLang="ko-KR" dirty="0"/>
            <a:t>.</a:t>
          </a:r>
          <a:endParaRPr lang="ko-KR" altLang="en-US" dirty="0"/>
        </a:p>
      </dgm:t>
    </dgm:pt>
    <dgm:pt modelId="{D0A62F17-7F9D-4CBB-B91E-C2D4CF2F36F9}" type="parTrans" cxnId="{DF170EDB-5CE0-44BC-B46F-0B6987E5B913}">
      <dgm:prSet/>
      <dgm:spPr/>
      <dgm:t>
        <a:bodyPr/>
        <a:lstStyle/>
        <a:p>
          <a:pPr latinLnBrk="1"/>
          <a:endParaRPr lang="ko-KR" altLang="en-US"/>
        </a:p>
      </dgm:t>
    </dgm:pt>
    <dgm:pt modelId="{D17E2E78-33A6-4E25-9D28-012E55F8DD27}" type="sibTrans" cxnId="{DF170EDB-5CE0-44BC-B46F-0B6987E5B913}">
      <dgm:prSet/>
      <dgm:spPr/>
      <dgm:t>
        <a:bodyPr/>
        <a:lstStyle/>
        <a:p>
          <a:pPr latinLnBrk="1"/>
          <a:endParaRPr lang="ko-KR" altLang="en-US"/>
        </a:p>
      </dgm:t>
    </dgm:pt>
    <dgm:pt modelId="{B56F3F27-347C-4AAB-9B22-8194CF705C4C}" type="pres">
      <dgm:prSet presAssocID="{A7B58852-40EA-4E1C-ACA8-FD8FD790EF40}" presName="linear" presStyleCnt="0">
        <dgm:presLayoutVars>
          <dgm:animLvl val="lvl"/>
          <dgm:resizeHandles val="exact"/>
        </dgm:presLayoutVars>
      </dgm:prSet>
      <dgm:spPr/>
    </dgm:pt>
    <dgm:pt modelId="{CD67E75C-B08E-4613-A45A-617ED2EFAF62}" type="pres">
      <dgm:prSet presAssocID="{F510D9C9-420B-4E6F-BE83-09FADF1C803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C38223F-D9B0-4BB6-8DC9-8A2CE4AE7316}" type="pres">
      <dgm:prSet presAssocID="{F510D9C9-420B-4E6F-BE83-09FADF1C803F}" presName="childText" presStyleLbl="revTx" presStyleIdx="0" presStyleCnt="3">
        <dgm:presLayoutVars>
          <dgm:bulletEnabled val="1"/>
        </dgm:presLayoutVars>
      </dgm:prSet>
      <dgm:spPr/>
    </dgm:pt>
    <dgm:pt modelId="{9073ECC3-97CA-4D2C-8ABC-0C71626AD0F6}" type="pres">
      <dgm:prSet presAssocID="{10B48955-80E7-4A87-A8AA-1EA6420302E4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9606849-E26C-4E91-8F95-BBA8B141FCA7}" type="pres">
      <dgm:prSet presAssocID="{10B48955-80E7-4A87-A8AA-1EA6420302E4}" presName="childText" presStyleLbl="revTx" presStyleIdx="1" presStyleCnt="3">
        <dgm:presLayoutVars>
          <dgm:bulletEnabled val="1"/>
        </dgm:presLayoutVars>
      </dgm:prSet>
      <dgm:spPr/>
    </dgm:pt>
    <dgm:pt modelId="{79A36B4D-0306-4F74-97B1-DA45B2D60E28}" type="pres">
      <dgm:prSet presAssocID="{A35D30A2-7400-4064-80CA-1134477683E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D58E85F2-96BB-4CA8-968E-54F6C045B11B}" type="pres">
      <dgm:prSet presAssocID="{A35D30A2-7400-4064-80CA-1134477683E1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A1990C0E-202B-4879-A8EE-6100A3E8F35B}" type="presOf" srcId="{F510D9C9-420B-4E6F-BE83-09FADF1C803F}" destId="{CD67E75C-B08E-4613-A45A-617ED2EFAF62}" srcOrd="0" destOrd="0" presId="urn:microsoft.com/office/officeart/2005/8/layout/vList2"/>
    <dgm:cxn modelId="{6AB1481F-8FCC-4A80-9CB8-495348EFADC3}" srcId="{10B48955-80E7-4A87-A8AA-1EA6420302E4}" destId="{2C1CE523-904E-4C12-BEAC-1C073006A191}" srcOrd="0" destOrd="0" parTransId="{3A8FE30D-D882-4C60-AB85-5CF5927A31C1}" sibTransId="{7FD2E653-5919-4DF1-8E04-991B20FCA281}"/>
    <dgm:cxn modelId="{816F4225-7B14-4AFE-AD08-D09DB6301591}" srcId="{A7B58852-40EA-4E1C-ACA8-FD8FD790EF40}" destId="{F510D9C9-420B-4E6F-BE83-09FADF1C803F}" srcOrd="0" destOrd="0" parTransId="{5613D617-C029-44C3-A3E2-6FE4C7E5E78F}" sibTransId="{82125805-D5C5-4037-871B-63871ECD6212}"/>
    <dgm:cxn modelId="{1F94722C-AC14-46B4-85F4-6D3B3747A274}" srcId="{A35D30A2-7400-4064-80CA-1134477683E1}" destId="{177A24F1-0EAD-4AA1-AB14-C88AFE63DFBC}" srcOrd="1" destOrd="0" parTransId="{4836E4EA-7784-4B06-8709-58341E40E6F2}" sibTransId="{45ABD6DE-C498-4D6F-9DDE-20C1A612974E}"/>
    <dgm:cxn modelId="{6A42DC3C-9CFF-4187-AC1D-5069B3295DA9}" type="presOf" srcId="{EB250B1D-D52A-4398-A0ED-D0B4E18D65E1}" destId="{D58E85F2-96BB-4CA8-968E-54F6C045B11B}" srcOrd="0" destOrd="2" presId="urn:microsoft.com/office/officeart/2005/8/layout/vList2"/>
    <dgm:cxn modelId="{0205793E-0ED1-4586-B081-FF8CCFAB373E}" type="presOf" srcId="{177A24F1-0EAD-4AA1-AB14-C88AFE63DFBC}" destId="{D58E85F2-96BB-4CA8-968E-54F6C045B11B}" srcOrd="0" destOrd="1" presId="urn:microsoft.com/office/officeart/2005/8/layout/vList2"/>
    <dgm:cxn modelId="{1A2B2D43-3AA1-4DDA-BCC4-DB97AEB4BEAE}" srcId="{A7B58852-40EA-4E1C-ACA8-FD8FD790EF40}" destId="{A35D30A2-7400-4064-80CA-1134477683E1}" srcOrd="2" destOrd="0" parTransId="{62433228-BB21-402C-B29F-73037892AED3}" sibTransId="{D45ED1CC-F392-48B9-96D3-6F935BD51D39}"/>
    <dgm:cxn modelId="{83DDAE66-E781-4659-8145-10BC2B74C15D}" type="presOf" srcId="{A35D30A2-7400-4064-80CA-1134477683E1}" destId="{79A36B4D-0306-4F74-97B1-DA45B2D60E28}" srcOrd="0" destOrd="0" presId="urn:microsoft.com/office/officeart/2005/8/layout/vList2"/>
    <dgm:cxn modelId="{EB64FE70-BEA8-4886-9064-DA99BFC7A3A7}" type="presOf" srcId="{10B48955-80E7-4A87-A8AA-1EA6420302E4}" destId="{9073ECC3-97CA-4D2C-8ABC-0C71626AD0F6}" srcOrd="0" destOrd="0" presId="urn:microsoft.com/office/officeart/2005/8/layout/vList2"/>
    <dgm:cxn modelId="{C0B3A254-D7AD-40DD-A99E-11F4CEFD82F8}" srcId="{F510D9C9-420B-4E6F-BE83-09FADF1C803F}" destId="{DE817CE1-353A-42DC-9931-08936A46C571}" srcOrd="0" destOrd="0" parTransId="{55BED0CF-66BF-4A13-B30F-C9035419E40F}" sibTransId="{B0119A1B-69ED-4F9F-8F69-BEEC2AEA8B17}"/>
    <dgm:cxn modelId="{F272C575-7576-4FF0-AA52-DC152F033D8B}" type="presOf" srcId="{A7B58852-40EA-4E1C-ACA8-FD8FD790EF40}" destId="{B56F3F27-347C-4AAB-9B22-8194CF705C4C}" srcOrd="0" destOrd="0" presId="urn:microsoft.com/office/officeart/2005/8/layout/vList2"/>
    <dgm:cxn modelId="{EEA3CD76-69E1-4C40-9BDE-E78A212ED989}" type="presOf" srcId="{2C1CE523-904E-4C12-BEAC-1C073006A191}" destId="{49606849-E26C-4E91-8F95-BBA8B141FCA7}" srcOrd="0" destOrd="0" presId="urn:microsoft.com/office/officeart/2005/8/layout/vList2"/>
    <dgm:cxn modelId="{FCFF157D-3489-4D32-BF5D-E8D88264F513}" type="presOf" srcId="{DE817CE1-353A-42DC-9931-08936A46C571}" destId="{DC38223F-D9B0-4BB6-8DC9-8A2CE4AE7316}" srcOrd="0" destOrd="0" presId="urn:microsoft.com/office/officeart/2005/8/layout/vList2"/>
    <dgm:cxn modelId="{915B5281-EF9B-4993-B65F-3FFD507F9385}" srcId="{A35D30A2-7400-4064-80CA-1134477683E1}" destId="{EB250B1D-D52A-4398-A0ED-D0B4E18D65E1}" srcOrd="2" destOrd="0" parTransId="{3BCBC44A-2E0C-4AC3-A2DC-64B2A6EEE927}" sibTransId="{80237082-BBDE-4AA8-8CE2-62FC7ACB25A4}"/>
    <dgm:cxn modelId="{2EFD5CA5-F1FB-441F-9B28-3BA5D8FFC5F5}" srcId="{A7B58852-40EA-4E1C-ACA8-FD8FD790EF40}" destId="{10B48955-80E7-4A87-A8AA-1EA6420302E4}" srcOrd="1" destOrd="0" parTransId="{A17A53FB-3BD6-4CA9-89CF-D7C7715A4965}" sibTransId="{D3681429-C86F-4749-83DF-D799F2C360E0}"/>
    <dgm:cxn modelId="{1E048AD0-6F15-4B61-A4F6-B504FD497AC8}" srcId="{A35D30A2-7400-4064-80CA-1134477683E1}" destId="{68C4C85E-B3FA-42C2-9EDA-4305024F25E0}" srcOrd="0" destOrd="0" parTransId="{AAC9609D-4EF5-45EF-9E40-9BA3B91F0B08}" sibTransId="{27D49869-10F2-43EC-85AF-36C9B1869965}"/>
    <dgm:cxn modelId="{DF170EDB-5CE0-44BC-B46F-0B6987E5B913}" srcId="{A35D30A2-7400-4064-80CA-1134477683E1}" destId="{954629A8-231C-47F2-87BB-804D7E7D9E99}" srcOrd="3" destOrd="0" parTransId="{D0A62F17-7F9D-4CBB-B91E-C2D4CF2F36F9}" sibTransId="{D17E2E78-33A6-4E25-9D28-012E55F8DD27}"/>
    <dgm:cxn modelId="{B0C6A1EE-E99D-4B09-ADC5-6CACF53B0936}" type="presOf" srcId="{954629A8-231C-47F2-87BB-804D7E7D9E99}" destId="{D58E85F2-96BB-4CA8-968E-54F6C045B11B}" srcOrd="0" destOrd="3" presId="urn:microsoft.com/office/officeart/2005/8/layout/vList2"/>
    <dgm:cxn modelId="{07882EFE-283F-4318-83D4-CFACDBEC11CF}" type="presOf" srcId="{68C4C85E-B3FA-42C2-9EDA-4305024F25E0}" destId="{D58E85F2-96BB-4CA8-968E-54F6C045B11B}" srcOrd="0" destOrd="0" presId="urn:microsoft.com/office/officeart/2005/8/layout/vList2"/>
    <dgm:cxn modelId="{369A77EF-7555-48F4-8B6B-34A7675E8773}" type="presParOf" srcId="{B56F3F27-347C-4AAB-9B22-8194CF705C4C}" destId="{CD67E75C-B08E-4613-A45A-617ED2EFAF62}" srcOrd="0" destOrd="0" presId="urn:microsoft.com/office/officeart/2005/8/layout/vList2"/>
    <dgm:cxn modelId="{651E3985-ECE2-4E60-ACC1-73F2ADD22F09}" type="presParOf" srcId="{B56F3F27-347C-4AAB-9B22-8194CF705C4C}" destId="{DC38223F-D9B0-4BB6-8DC9-8A2CE4AE7316}" srcOrd="1" destOrd="0" presId="urn:microsoft.com/office/officeart/2005/8/layout/vList2"/>
    <dgm:cxn modelId="{707C0A49-04C3-4F9A-978D-B8F171C22323}" type="presParOf" srcId="{B56F3F27-347C-4AAB-9B22-8194CF705C4C}" destId="{9073ECC3-97CA-4D2C-8ABC-0C71626AD0F6}" srcOrd="2" destOrd="0" presId="urn:microsoft.com/office/officeart/2005/8/layout/vList2"/>
    <dgm:cxn modelId="{4BFE5F84-3B36-4C92-9BCF-6074545300A9}" type="presParOf" srcId="{B56F3F27-347C-4AAB-9B22-8194CF705C4C}" destId="{49606849-E26C-4E91-8F95-BBA8B141FCA7}" srcOrd="3" destOrd="0" presId="urn:microsoft.com/office/officeart/2005/8/layout/vList2"/>
    <dgm:cxn modelId="{B2B36323-A78D-4528-8B98-D866EA9A9C9F}" type="presParOf" srcId="{B56F3F27-347C-4AAB-9B22-8194CF705C4C}" destId="{79A36B4D-0306-4F74-97B1-DA45B2D60E28}" srcOrd="4" destOrd="0" presId="urn:microsoft.com/office/officeart/2005/8/layout/vList2"/>
    <dgm:cxn modelId="{ABA7B5CD-FF80-43BF-9054-73DBDE70220D}" type="presParOf" srcId="{B56F3F27-347C-4AAB-9B22-8194CF705C4C}" destId="{D58E85F2-96BB-4CA8-968E-54F6C045B11B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6C1FE2-4816-4984-8B57-1F01E536B537}">
      <dsp:nvSpPr>
        <dsp:cNvPr id="0" name=""/>
        <dsp:cNvSpPr/>
      </dsp:nvSpPr>
      <dsp:spPr>
        <a:xfrm>
          <a:off x="1870182" y="237812"/>
          <a:ext cx="4378989" cy="1520765"/>
        </a:xfrm>
        <a:prstGeom prst="ellipse">
          <a:avLst/>
        </a:prstGeom>
        <a:solidFill>
          <a:schemeClr val="accent6">
            <a:tint val="50000"/>
            <a:alpha val="5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7E0BF2-51F7-40E6-A0E2-7BCCF89BF6DE}">
      <dsp:nvSpPr>
        <dsp:cNvPr id="0" name=""/>
        <dsp:cNvSpPr/>
      </dsp:nvSpPr>
      <dsp:spPr>
        <a:xfrm>
          <a:off x="3642145" y="3961650"/>
          <a:ext cx="848641" cy="543130"/>
        </a:xfrm>
        <a:prstGeom prst="downArrow">
          <a:avLst/>
        </a:prstGeom>
        <a:solidFill>
          <a:schemeClr val="accent6"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49652C-BA66-47BE-9117-94266742C1BC}">
      <dsp:nvSpPr>
        <dsp:cNvPr id="0" name=""/>
        <dsp:cNvSpPr/>
      </dsp:nvSpPr>
      <dsp:spPr>
        <a:xfrm>
          <a:off x="2029726" y="4396155"/>
          <a:ext cx="4073478" cy="10183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900" kern="1200" dirty="0"/>
            <a:t>자동 분반</a:t>
          </a:r>
        </a:p>
      </dsp:txBody>
      <dsp:txXfrm>
        <a:off x="2029726" y="4396155"/>
        <a:ext cx="4073478" cy="1018369"/>
      </dsp:txXfrm>
    </dsp:sp>
    <dsp:sp modelId="{DA6587ED-FA5D-4AC7-907B-542BE2871FBA}">
      <dsp:nvSpPr>
        <dsp:cNvPr id="0" name=""/>
        <dsp:cNvSpPr/>
      </dsp:nvSpPr>
      <dsp:spPr>
        <a:xfrm>
          <a:off x="3462233" y="1876029"/>
          <a:ext cx="1527554" cy="1527554"/>
        </a:xfrm>
        <a:prstGeom prst="ellipse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600" kern="1200" dirty="0" err="1"/>
            <a:t>나이스</a:t>
          </a:r>
          <a:r>
            <a:rPr lang="ko-KR" altLang="en-US" sz="1600" kern="1200" dirty="0"/>
            <a:t> </a:t>
          </a:r>
          <a:br>
            <a:rPr lang="en-US" altLang="ko-KR" sz="1600" kern="1200" dirty="0"/>
          </a:br>
          <a:r>
            <a:rPr lang="ko-KR" altLang="en-US" sz="1600" kern="1200" dirty="0"/>
            <a:t>학생</a:t>
          </a:r>
          <a:br>
            <a:rPr lang="en-US" altLang="ko-KR" sz="1600" kern="1200" dirty="0"/>
          </a:br>
          <a:r>
            <a:rPr lang="ko-KR" altLang="en-US" sz="1600" kern="1200" dirty="0" err="1"/>
            <a:t>명렬표</a:t>
          </a:r>
          <a:endParaRPr lang="ko-KR" altLang="en-US" sz="1600" kern="1200" dirty="0"/>
        </a:p>
      </dsp:txBody>
      <dsp:txXfrm>
        <a:off x="3685938" y="2099734"/>
        <a:ext cx="1080144" cy="1080144"/>
      </dsp:txXfrm>
    </dsp:sp>
    <dsp:sp modelId="{19B6D04E-944B-4E29-8D63-B9AB22BCF4ED}">
      <dsp:nvSpPr>
        <dsp:cNvPr id="0" name=""/>
        <dsp:cNvSpPr/>
      </dsp:nvSpPr>
      <dsp:spPr>
        <a:xfrm>
          <a:off x="2369183" y="730024"/>
          <a:ext cx="1527554" cy="1527554"/>
        </a:xfrm>
        <a:prstGeom prst="ellipse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600" kern="1200" dirty="0" err="1"/>
            <a:t>check_point</a:t>
          </a:r>
          <a:br>
            <a:rPr lang="en-US" altLang="ko-KR" sz="1600" kern="1200" dirty="0"/>
          </a:br>
          <a:r>
            <a:rPr lang="en-US" altLang="ko-KR" sz="1600" kern="1200" dirty="0"/>
            <a:t>(</a:t>
          </a:r>
          <a:r>
            <a:rPr lang="ko-KR" altLang="ko-KR" sz="1600" kern="1200" dirty="0"/>
            <a:t>기초과목 학점 체크</a:t>
          </a:r>
          <a:r>
            <a:rPr lang="en-US" altLang="ko-KR" sz="1600" kern="1200" dirty="0"/>
            <a:t>)</a:t>
          </a:r>
          <a:endParaRPr lang="ko-KR" altLang="en-US" sz="1600" kern="1200" dirty="0"/>
        </a:p>
      </dsp:txBody>
      <dsp:txXfrm>
        <a:off x="2592888" y="953729"/>
        <a:ext cx="1080144" cy="1080144"/>
      </dsp:txXfrm>
    </dsp:sp>
    <dsp:sp modelId="{6C579A93-46E0-41CD-B7A7-242DB3EB399F}">
      <dsp:nvSpPr>
        <dsp:cNvPr id="0" name=""/>
        <dsp:cNvSpPr/>
      </dsp:nvSpPr>
      <dsp:spPr>
        <a:xfrm>
          <a:off x="3930683" y="360695"/>
          <a:ext cx="1527554" cy="1527554"/>
        </a:xfrm>
        <a:prstGeom prst="ellipse">
          <a:avLst/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600" kern="1200" dirty="0"/>
            <a:t>학생수요</a:t>
          </a:r>
          <a:br>
            <a:rPr lang="en-US" altLang="ko-KR" sz="1600" kern="1200" dirty="0"/>
          </a:br>
          <a:r>
            <a:rPr lang="ko-KR" altLang="en-US" sz="1600" kern="1200" dirty="0"/>
            <a:t>조사 결과</a:t>
          </a:r>
        </a:p>
      </dsp:txBody>
      <dsp:txXfrm>
        <a:off x="4154388" y="584400"/>
        <a:ext cx="1080144" cy="1080144"/>
      </dsp:txXfrm>
    </dsp:sp>
    <dsp:sp modelId="{C04B2DF6-D201-4162-AD31-A70520F64408}">
      <dsp:nvSpPr>
        <dsp:cNvPr id="0" name=""/>
        <dsp:cNvSpPr/>
      </dsp:nvSpPr>
      <dsp:spPr>
        <a:xfrm>
          <a:off x="1554327" y="16780"/>
          <a:ext cx="5024276" cy="3870576"/>
        </a:xfrm>
        <a:prstGeom prst="funnel">
          <a:avLst/>
        </a:prstGeom>
        <a:solidFill>
          <a:schemeClr val="lt1">
            <a:alpha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67E75C-B08E-4613-A45A-617ED2EFAF62}">
      <dsp:nvSpPr>
        <dsp:cNvPr id="0" name=""/>
        <dsp:cNvSpPr/>
      </dsp:nvSpPr>
      <dsp:spPr>
        <a:xfrm>
          <a:off x="0" y="278325"/>
          <a:ext cx="9845335" cy="589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900" kern="1200" dirty="0">
              <a:solidFill>
                <a:srgbClr val="00B0F0"/>
              </a:solidFill>
            </a:rPr>
            <a:t>1,2 </a:t>
          </a:r>
          <a:r>
            <a:rPr lang="ko-KR" altLang="en-US" sz="1900" kern="1200" dirty="0">
              <a:solidFill>
                <a:srgbClr val="00B0F0"/>
              </a:solidFill>
            </a:rPr>
            <a:t>학년 수요조사 결과를 이용하여 각 학년도별 학점 체크</a:t>
          </a:r>
        </a:p>
      </dsp:txBody>
      <dsp:txXfrm>
        <a:off x="28757" y="307082"/>
        <a:ext cx="9787821" cy="531581"/>
      </dsp:txXfrm>
    </dsp:sp>
    <dsp:sp modelId="{DC38223F-D9B0-4BB6-8DC9-8A2CE4AE7316}">
      <dsp:nvSpPr>
        <dsp:cNvPr id="0" name=""/>
        <dsp:cNvSpPr/>
      </dsp:nvSpPr>
      <dsp:spPr>
        <a:xfrm>
          <a:off x="0" y="867420"/>
          <a:ext cx="9845335" cy="3539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589" tIns="24130" rIns="135128" bIns="24130" numCol="1" spcCol="1270" anchor="t" anchorCtr="0">
          <a:noAutofit/>
        </a:bodyPr>
        <a:lstStyle/>
        <a:p>
          <a:pPr marL="114300" lvl="1" indent="-114300" algn="l" defTabSz="66675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ko-KR" altLang="en-US" sz="1500" kern="1200" dirty="0"/>
            <a:t>수요조사 학점을 계산</a:t>
          </a:r>
          <a:r>
            <a:rPr lang="en-US" altLang="ko-KR" sz="1500" kern="1200" dirty="0"/>
            <a:t>(</a:t>
          </a:r>
          <a:r>
            <a:rPr lang="ko-KR" altLang="en-US" sz="1500" kern="1200" dirty="0"/>
            <a:t>단순 목적</a:t>
          </a:r>
          <a:r>
            <a:rPr lang="en-US" altLang="ko-KR" sz="1500" kern="1200" dirty="0"/>
            <a:t>)</a:t>
          </a:r>
          <a:endParaRPr lang="ko-KR" altLang="en-US" sz="1500" kern="1200" dirty="0"/>
        </a:p>
      </dsp:txBody>
      <dsp:txXfrm>
        <a:off x="0" y="867420"/>
        <a:ext cx="9845335" cy="353970"/>
      </dsp:txXfrm>
    </dsp:sp>
    <dsp:sp modelId="{9073ECC3-97CA-4D2C-8ABC-0C71626AD0F6}">
      <dsp:nvSpPr>
        <dsp:cNvPr id="0" name=""/>
        <dsp:cNvSpPr/>
      </dsp:nvSpPr>
      <dsp:spPr>
        <a:xfrm>
          <a:off x="0" y="1221390"/>
          <a:ext cx="9845335" cy="589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900" kern="1200" dirty="0">
              <a:solidFill>
                <a:schemeClr val="accent3">
                  <a:lumMod val="50000"/>
                </a:schemeClr>
              </a:solidFill>
            </a:rPr>
            <a:t>1</a:t>
          </a:r>
          <a:r>
            <a:rPr lang="ko-KR" altLang="en-US" sz="1900" kern="1200" dirty="0">
              <a:solidFill>
                <a:schemeClr val="accent3">
                  <a:lumMod val="50000"/>
                </a:schemeClr>
              </a:solidFill>
            </a:rPr>
            <a:t>학년 대상</a:t>
          </a:r>
          <a:r>
            <a:rPr lang="en-US" altLang="ko-KR" sz="1900" kern="1200" dirty="0">
              <a:solidFill>
                <a:schemeClr val="accent3">
                  <a:lumMod val="50000"/>
                </a:schemeClr>
              </a:solidFill>
            </a:rPr>
            <a:t>(</a:t>
          </a:r>
          <a:r>
            <a:rPr lang="ko-KR" altLang="en-US" sz="1900" kern="1200" dirty="0">
              <a:solidFill>
                <a:schemeClr val="accent3">
                  <a:lumMod val="50000"/>
                </a:schemeClr>
              </a:solidFill>
            </a:rPr>
            <a:t>수요조사를 </a:t>
          </a:r>
          <a:r>
            <a:rPr lang="en-US" altLang="ko-KR" sz="1900" kern="1200" dirty="0">
              <a:solidFill>
                <a:schemeClr val="accent3">
                  <a:lumMod val="50000"/>
                </a:schemeClr>
              </a:solidFill>
            </a:rPr>
            <a:t>2,3</a:t>
          </a:r>
          <a:r>
            <a:rPr lang="ko-KR" altLang="en-US" sz="1900" kern="1200" dirty="0">
              <a:solidFill>
                <a:schemeClr val="accent3">
                  <a:lumMod val="50000"/>
                </a:schemeClr>
              </a:solidFill>
            </a:rPr>
            <a:t>학년 것을 한 경우</a:t>
          </a:r>
          <a:r>
            <a:rPr lang="en-US" altLang="ko-KR" sz="1900" kern="1200" dirty="0">
              <a:solidFill>
                <a:schemeClr val="accent3">
                  <a:lumMod val="50000"/>
                </a:schemeClr>
              </a:solidFill>
            </a:rPr>
            <a:t>)</a:t>
          </a:r>
          <a:endParaRPr lang="ko-KR" altLang="en-US" sz="19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28757" y="1250147"/>
        <a:ext cx="9787821" cy="531581"/>
      </dsp:txXfrm>
    </dsp:sp>
    <dsp:sp modelId="{49606849-E26C-4E91-8F95-BBA8B141FCA7}">
      <dsp:nvSpPr>
        <dsp:cNvPr id="0" name=""/>
        <dsp:cNvSpPr/>
      </dsp:nvSpPr>
      <dsp:spPr>
        <a:xfrm>
          <a:off x="0" y="1810485"/>
          <a:ext cx="9845335" cy="3539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589" tIns="24130" rIns="135128" bIns="24130" numCol="1" spcCol="1270" anchor="t" anchorCtr="0">
          <a:noAutofit/>
        </a:bodyPr>
        <a:lstStyle/>
        <a:p>
          <a:pPr marL="114300" lvl="1" indent="-114300" algn="l" defTabSz="66675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altLang="ko-KR" sz="1500" kern="1200" dirty="0"/>
            <a:t>1</a:t>
          </a:r>
          <a:r>
            <a:rPr lang="ko-KR" altLang="en-US" sz="1500" kern="1200" dirty="0"/>
            <a:t>학년 때 학점을 알고 있으므로 앞으로 학생이 선택한 과목의 학점을 미리 알고 체크할 수 있습니다</a:t>
          </a:r>
          <a:r>
            <a:rPr lang="en-US" altLang="ko-KR" sz="1500" kern="1200" dirty="0"/>
            <a:t>.</a:t>
          </a:r>
          <a:endParaRPr lang="ko-KR" altLang="en-US" sz="1500" kern="1200" dirty="0"/>
        </a:p>
      </dsp:txBody>
      <dsp:txXfrm>
        <a:off x="0" y="1810485"/>
        <a:ext cx="9845335" cy="353970"/>
      </dsp:txXfrm>
    </dsp:sp>
    <dsp:sp modelId="{79A36B4D-0306-4F74-97B1-DA45B2D60E28}">
      <dsp:nvSpPr>
        <dsp:cNvPr id="0" name=""/>
        <dsp:cNvSpPr/>
      </dsp:nvSpPr>
      <dsp:spPr>
        <a:xfrm>
          <a:off x="0" y="2164455"/>
          <a:ext cx="9845335" cy="589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900" kern="1200" dirty="0">
              <a:solidFill>
                <a:schemeClr val="accent5">
                  <a:lumMod val="50000"/>
                </a:schemeClr>
              </a:solidFill>
            </a:rPr>
            <a:t>2</a:t>
          </a:r>
          <a:r>
            <a:rPr lang="ko-KR" altLang="en-US" sz="1900" kern="1200" dirty="0">
              <a:solidFill>
                <a:schemeClr val="accent5">
                  <a:lumMod val="50000"/>
                </a:schemeClr>
              </a:solidFill>
            </a:rPr>
            <a:t>학년 대상</a:t>
          </a:r>
          <a:r>
            <a:rPr lang="en-US" altLang="ko-KR" sz="1900" kern="1200" dirty="0">
              <a:solidFill>
                <a:schemeClr val="accent5">
                  <a:lumMod val="50000"/>
                </a:schemeClr>
              </a:solidFill>
            </a:rPr>
            <a:t>(3</a:t>
          </a:r>
          <a:r>
            <a:rPr lang="ko-KR" altLang="en-US" sz="1900" kern="1200" dirty="0">
              <a:solidFill>
                <a:schemeClr val="accent5">
                  <a:lumMod val="50000"/>
                </a:schemeClr>
              </a:solidFill>
            </a:rPr>
            <a:t>학년 까지 수강신청 했을 때 학점체크 방법</a:t>
          </a:r>
          <a:r>
            <a:rPr lang="en-US" altLang="ko-KR" sz="1900" kern="1200" dirty="0">
              <a:solidFill>
                <a:schemeClr val="accent5">
                  <a:lumMod val="50000"/>
                </a:schemeClr>
              </a:solidFill>
            </a:rPr>
            <a:t>)</a:t>
          </a:r>
          <a:endParaRPr lang="ko-KR" altLang="en-US" sz="19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28757" y="2193212"/>
        <a:ext cx="9787821" cy="531581"/>
      </dsp:txXfrm>
    </dsp:sp>
    <dsp:sp modelId="{D58E85F2-96BB-4CA8-968E-54F6C045B11B}">
      <dsp:nvSpPr>
        <dsp:cNvPr id="0" name=""/>
        <dsp:cNvSpPr/>
      </dsp:nvSpPr>
      <dsp:spPr>
        <a:xfrm>
          <a:off x="0" y="2753550"/>
          <a:ext cx="9845335" cy="14552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589" tIns="24130" rIns="135128" bIns="24130" numCol="1" spcCol="1270" anchor="t" anchorCtr="0">
          <a:noAutofit/>
        </a:bodyPr>
        <a:lstStyle/>
        <a:p>
          <a:pPr marL="114300" lvl="1" indent="-114300" algn="l" defTabSz="66675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ko-KR" altLang="en-US" sz="1500" kern="1200" dirty="0"/>
            <a:t>수요조사 할 때 </a:t>
          </a:r>
          <a:r>
            <a:rPr lang="en-US" altLang="ko-KR" sz="1500" kern="1200" dirty="0"/>
            <a:t>2,3</a:t>
          </a:r>
          <a:r>
            <a:rPr lang="ko-KR" altLang="en-US" sz="1500" kern="1200" dirty="0"/>
            <a:t>학년의 선택과목을 다 열어 줍니다</a:t>
          </a:r>
          <a:r>
            <a:rPr lang="en-US" altLang="ko-KR" sz="1500" kern="1200" dirty="0"/>
            <a:t>.</a:t>
          </a:r>
          <a:endParaRPr lang="ko-KR" altLang="en-US" sz="1500" kern="1200" dirty="0"/>
        </a:p>
        <a:p>
          <a:pPr marL="114300" lvl="1" indent="-114300" algn="l" defTabSz="66675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ko-KR" altLang="en-US" sz="1500" kern="1200" dirty="0"/>
            <a:t>학생은</a:t>
          </a:r>
          <a:r>
            <a:rPr lang="en-US" altLang="ko-KR" sz="1500" kern="1200" dirty="0"/>
            <a:t> 2</a:t>
          </a:r>
          <a:r>
            <a:rPr lang="ko-KR" altLang="en-US" sz="1500" kern="1200" dirty="0"/>
            <a:t>학년 체크 칸에는 </a:t>
          </a:r>
          <a:r>
            <a:rPr lang="en-US" altLang="ko-KR" sz="1500" kern="1200" dirty="0"/>
            <a:t>2</a:t>
          </a:r>
          <a:r>
            <a:rPr lang="ko-KR" altLang="en-US" sz="1500" kern="1200" dirty="0"/>
            <a:t>학년 때 배운 내용을 체크 하고 </a:t>
          </a:r>
          <a:r>
            <a:rPr lang="en-US" altLang="ko-KR" sz="1500" kern="1200" dirty="0"/>
            <a:t>3</a:t>
          </a:r>
          <a:r>
            <a:rPr lang="ko-KR" altLang="en-US" sz="1500" kern="1200" dirty="0"/>
            <a:t>학년 체크 칸에는 희망 수강 과목을 체크 합니다</a:t>
          </a:r>
          <a:r>
            <a:rPr lang="en-US" altLang="ko-KR" sz="1500" kern="1200" dirty="0"/>
            <a:t>.</a:t>
          </a:r>
          <a:endParaRPr lang="ko-KR" altLang="en-US" sz="1500" kern="1200" dirty="0"/>
        </a:p>
        <a:p>
          <a:pPr marL="114300" lvl="1" indent="-114300" algn="l" defTabSz="66675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altLang="ko-KR" sz="1500" kern="1200" dirty="0"/>
            <a:t>1</a:t>
          </a:r>
          <a:r>
            <a:rPr lang="ko-KR" altLang="en-US" sz="1500" kern="1200" dirty="0"/>
            <a:t>학년 학점을 학교에서 직접 계산합니다</a:t>
          </a:r>
          <a:r>
            <a:rPr lang="en-US" altLang="ko-KR" sz="1500" kern="1200" dirty="0"/>
            <a:t>.</a:t>
          </a:r>
          <a:endParaRPr lang="ko-KR" altLang="en-US" sz="1500" kern="1200" dirty="0"/>
        </a:p>
        <a:p>
          <a:pPr marL="114300" lvl="1" indent="-114300" algn="l" defTabSz="66675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ko-KR" altLang="en-US" sz="1500" kern="1200" dirty="0"/>
            <a:t>이를 합산하여 학생의 기초과목 학점과 필수 이수 학점을 체크 할 수 있습니다</a:t>
          </a:r>
          <a:r>
            <a:rPr lang="en-US" altLang="ko-KR" sz="1500" kern="1200" dirty="0"/>
            <a:t>.</a:t>
          </a:r>
          <a:endParaRPr lang="ko-KR" altLang="en-US" sz="1500" kern="1200" dirty="0"/>
        </a:p>
      </dsp:txBody>
      <dsp:txXfrm>
        <a:off x="0" y="2753550"/>
        <a:ext cx="9845335" cy="14552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2CC20273-5AA7-4B5D-8917-720BAAB913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61CC58D-E543-4F81-9083-39F6F7D445D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16E1DC9-418B-48B3-9C3D-28340D20EB27}" type="datetime1">
              <a:rPr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2022-11-09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C66FDA1-CF86-4FB5-8893-04F6CB5B06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9D5CFB5-A96B-47B6-A27C-F99C604341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DD7E118-DCD0-425E-8F60-56D854F8828A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‹#›</a:t>
            </a:fld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8259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aseline="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aseline="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6B56B3A4-6403-45F3-8258-5B00C047BFB8}" type="datetime1">
              <a:rPr lang="ko-KR" altLang="en-US" noProof="0" smtClean="0"/>
              <a:t>2022-11-09</a:t>
            </a:fld>
            <a:endParaRPr lang="ko-KR" altLang="en-US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ko-KR" altLang="en-US" noProof="0"/>
              <a:t>마스터 텍스트 스타일을 편집하려면 클릭하세요</a:t>
            </a:r>
            <a:r>
              <a:rPr lang="en-US" altLang="ko-KR" noProof="0"/>
              <a:t>.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aseline="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aseline="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D6B913A0-8194-43AB-8CE1-D8825DE3150C}" type="slidenum">
              <a:rPr lang="en-US" altLang="ko-KR" noProof="0" smtClean="0"/>
              <a:pPr/>
              <a:t>‹#›</a:t>
            </a:fld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27671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 baseline="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1pPr>
    <a:lvl2pPr marL="457200" algn="l" defTabSz="914400" rtl="0" eaLnBrk="1" latinLnBrk="0" hangingPunct="1">
      <a:defRPr sz="1200" kern="1200" baseline="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2pPr>
    <a:lvl3pPr marL="914400" algn="l" defTabSz="914400" rtl="0" eaLnBrk="1" latinLnBrk="0" hangingPunct="1">
      <a:defRPr sz="1200" kern="1200" baseline="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3pPr>
    <a:lvl4pPr marL="1371600" algn="l" defTabSz="914400" rtl="0" eaLnBrk="1" latinLnBrk="0" hangingPunct="1">
      <a:defRPr sz="1200" kern="1200" baseline="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4pPr>
    <a:lvl5pPr marL="1828800" algn="l" defTabSz="914400" rtl="0" eaLnBrk="1" latinLnBrk="0" hangingPunct="1">
      <a:defRPr sz="1200" kern="1200" baseline="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41590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fld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3583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fld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7874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fld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8532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fld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0580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fld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03897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fld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6977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14</a:t>
            </a:fld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178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개체 틀 8" descr="분홍색 배경의 야자수 잎 사진&#10;">
            <a:extLst>
              <a:ext uri="{FF2B5EF4-FFF2-40B4-BE49-F238E27FC236}">
                <a16:creationId xmlns:a16="http://schemas.microsoft.com/office/drawing/2014/main" id="{E987AC57-CBB8-467C-8A39-019EA33D08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C11192F3-A424-430E-B4BC-525DF06AE7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30584" y="1901952"/>
            <a:ext cx="3937416" cy="2387600"/>
          </a:xfrm>
        </p:spPr>
        <p:txBody>
          <a:bodyPr rtlCol="0" anchor="b">
            <a:normAutofit/>
          </a:bodyPr>
          <a:lstStyle>
            <a:lvl1pPr algn="l">
              <a:defRPr sz="40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9" name="부제목 2">
            <a:extLst>
              <a:ext uri="{FF2B5EF4-FFF2-40B4-BE49-F238E27FC236}">
                <a16:creationId xmlns:a16="http://schemas.microsoft.com/office/drawing/2014/main" id="{8FD8B2AA-F7CC-4211-87D1-ABF49E999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0584" y="4379976"/>
            <a:ext cx="3937416" cy="572798"/>
          </a:xfrm>
        </p:spPr>
        <p:txBody>
          <a:bodyPr rtlCol="0">
            <a:normAutofit/>
          </a:bodyPr>
          <a:lstStyle>
            <a:lvl1pPr marL="0" indent="0" algn="l">
              <a:buNone/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ko-KR" altLang="en-US" noProof="0"/>
              <a:t>클릭하여 마스터 부제목 스타일 편집</a:t>
            </a:r>
          </a:p>
        </p:txBody>
      </p:sp>
      <p:sp>
        <p:nvSpPr>
          <p:cNvPr id="11" name="그림 개체 틀 10">
            <a:extLst>
              <a:ext uri="{FF2B5EF4-FFF2-40B4-BE49-F238E27FC236}">
                <a16:creationId xmlns:a16="http://schemas.microsoft.com/office/drawing/2014/main" id="{8CAF1BA5-EAFF-4D55-A445-675B1CEF48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3825" y="1143000"/>
            <a:ext cx="5029200" cy="4572000"/>
          </a:xfrm>
          <a:solidFill>
            <a:schemeClr val="accent4"/>
          </a:solidFill>
        </p:spPr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</p:spTree>
    <p:extLst>
      <p:ext uri="{BB962C8B-B14F-4D97-AF65-F5344CB8AC3E}">
        <p14:creationId xmlns:p14="http://schemas.microsoft.com/office/powerpoint/2010/main" val="3839583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위험 및 보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개체 틀 44" descr="야자수 잎 사진&#10;">
            <a:extLst>
              <a:ext uri="{FF2B5EF4-FFF2-40B4-BE49-F238E27FC236}">
                <a16:creationId xmlns:a16="http://schemas.microsoft.com/office/drawing/2014/main" id="{7C4AAE08-43F5-49E6-AEBD-2C27A2BE08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FF83E037-B49C-4664-8547-6F1930E2BD04}"/>
              </a:ext>
            </a:extLst>
          </p:cNvPr>
          <p:cNvSpPr/>
          <p:nvPr userDrawn="1"/>
        </p:nvSpPr>
        <p:spPr>
          <a:xfrm>
            <a:off x="914400" y="777240"/>
            <a:ext cx="10361676" cy="53035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id="{6A8F5C17-5DF3-42C2-B87F-A2F50BE04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1371600"/>
            <a:ext cx="5057774" cy="640080"/>
          </a:xfrm>
        </p:spPr>
        <p:txBody>
          <a:bodyPr rtlCol="0">
            <a:noAutofit/>
          </a:bodyPr>
          <a:lstStyle>
            <a:lvl1pPr algn="l">
              <a:defRPr sz="36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12" name="그림 개체 틀 11">
            <a:extLst>
              <a:ext uri="{FF2B5EF4-FFF2-40B4-BE49-F238E27FC236}">
                <a16:creationId xmlns:a16="http://schemas.microsoft.com/office/drawing/2014/main" id="{DE97EF55-0D4D-4801-869B-04ED682D62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09928" y="2105025"/>
            <a:ext cx="4178808" cy="3383280"/>
          </a:xfrm>
          <a:solidFill>
            <a:schemeClr val="accent4"/>
          </a:solidFill>
        </p:spPr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54496" y="2103120"/>
            <a:ext cx="2185416" cy="365760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스타일을 편집하려면 클릭하세요</a:t>
            </a:r>
            <a:r>
              <a:rPr lang="en-US" altLang="ko-KR" noProof="0"/>
              <a:t>.</a:t>
            </a:r>
            <a:endParaRPr lang="ko-KR" altLang="en-US" noProof="0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91BC8B9-8F2B-4131-A090-0ACBEEE80BB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54496" y="2569464"/>
            <a:ext cx="2185416" cy="2916936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8714232" y="2103120"/>
            <a:ext cx="2185416" cy="365760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스타일을 편집하려면 클릭하세요</a:t>
            </a:r>
            <a:r>
              <a:rPr lang="en-US" altLang="ko-KR" noProof="0"/>
              <a:t>.</a:t>
            </a:r>
            <a:endParaRPr lang="ko-KR" altLang="en-US" noProof="0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596ED23-22F0-421E-849C-630BEABF8BD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8714232" y="2569464"/>
            <a:ext cx="2185416" cy="2916936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5CEABB6-07DC-46E8-9B57-56EC44A396E5}" type="slidenum">
              <a:rPr lang="en-US" altLang="ko-KR" noProof="0" smtClean="0"/>
              <a:pPr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692630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핵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개체 틀 8" descr="두 야자수 잎으로 테두리가 있는 노트북 키보드 사진&#10;">
            <a:extLst>
              <a:ext uri="{FF2B5EF4-FFF2-40B4-BE49-F238E27FC236}">
                <a16:creationId xmlns:a16="http://schemas.microsoft.com/office/drawing/2014/main" id="{729C024A-3DD8-474A-848D-7BCCC032BC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F1584ECC-FA3B-4A7A-A456-6472AE8B1DA3}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id="{6A8F5C17-5DF3-42C2-B87F-A2F50BE04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016" y="1929383"/>
            <a:ext cx="4480560" cy="640080"/>
          </a:xfrm>
        </p:spPr>
        <p:txBody>
          <a:bodyPr rtlCol="0">
            <a:noAutofit/>
          </a:bodyPr>
          <a:lstStyle>
            <a:lvl1pPr algn="l">
              <a:defRPr sz="36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98448" y="2871216"/>
            <a:ext cx="2066544" cy="365760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91BC8B9-8F2B-4131-A090-0ACBEEE80BB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98448" y="3337560"/>
            <a:ext cx="2066544" cy="22860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685032" y="2871216"/>
            <a:ext cx="2066544" cy="365760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596ED23-22F0-421E-849C-630BEABF8BD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685032" y="3337560"/>
            <a:ext cx="2066544" cy="22860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12" name="그림 개체 틀 11">
            <a:extLst>
              <a:ext uri="{FF2B5EF4-FFF2-40B4-BE49-F238E27FC236}">
                <a16:creationId xmlns:a16="http://schemas.microsoft.com/office/drawing/2014/main" id="{DE97EF55-0D4D-4801-869B-04ED682D62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08776" y="1289304"/>
            <a:ext cx="4572000" cy="4334256"/>
          </a:xfrm>
          <a:solidFill>
            <a:schemeClr val="accent4"/>
          </a:solidFill>
        </p:spPr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5CEABB6-07DC-46E8-9B57-56EC44A396E5}" type="slidenum">
              <a:rPr lang="en-US" altLang="ko-KR" noProof="0" smtClean="0"/>
              <a:pPr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1963672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14980"/>
            <a:ext cx="10515600" cy="640080"/>
          </a:xfrm>
        </p:spPr>
        <p:txBody>
          <a:bodyPr rtlCol="0">
            <a:normAutofit/>
          </a:bodyPr>
          <a:lstStyle>
            <a:lvl1pPr>
              <a:defRPr sz="3600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819656"/>
            <a:ext cx="5157787" cy="548640"/>
          </a:xfrm>
        </p:spPr>
        <p:txBody>
          <a:bodyPr rtlCol="0" anchor="ctr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스타일을 편집하려면 클릭하세요</a:t>
            </a:r>
            <a:r>
              <a:rPr lang="en-US" altLang="ko-KR" noProof="0"/>
              <a:t>.</a:t>
            </a:r>
            <a:endParaRPr lang="ko-KR" altLang="en-US" noProof="0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91BC8B9-8F2B-4131-A090-0ACBEEE80BB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386584"/>
            <a:ext cx="5157787" cy="3684588"/>
          </a:xfrm>
        </p:spPr>
        <p:txBody>
          <a:bodyPr rtlCol="0"/>
          <a:lstStyle/>
          <a:p>
            <a:pPr lvl="0" rtl="0"/>
            <a:r>
              <a:rPr lang="ko-KR" altLang="en-US" noProof="0"/>
              <a:t>마스터 텍스트 스타일을 편집하려면 클릭하세요</a:t>
            </a:r>
            <a:r>
              <a:rPr lang="en-US" altLang="ko-KR" noProof="0"/>
              <a:t>.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819656"/>
            <a:ext cx="5183188" cy="548640"/>
          </a:xfrm>
        </p:spPr>
        <p:txBody>
          <a:bodyPr rtlCol="0" anchor="ctr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스타일을 편집하려면 클릭하세요</a:t>
            </a:r>
            <a:r>
              <a:rPr lang="en-US" altLang="ko-KR" noProof="0"/>
              <a:t>.</a:t>
            </a:r>
            <a:endParaRPr lang="ko-KR" altLang="en-US" noProof="0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596ED23-22F0-421E-849C-630BEABF8BD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386584"/>
            <a:ext cx="5183188" cy="3684588"/>
          </a:xfrm>
        </p:spPr>
        <p:txBody>
          <a:bodyPr rtlCol="0"/>
          <a:lstStyle/>
          <a:p>
            <a:pPr lvl="0" rtl="0"/>
            <a:r>
              <a:rPr lang="ko-KR" altLang="en-US" noProof="0"/>
              <a:t>마스터 텍스트 스타일을 편집하려면 클릭하세요</a:t>
            </a:r>
            <a:r>
              <a:rPr lang="en-US" altLang="ko-KR" noProof="0"/>
              <a:t>.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1910057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600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536192"/>
            <a:ext cx="10515600" cy="4351338"/>
          </a:xfrm>
        </p:spPr>
        <p:txBody>
          <a:bodyPr rtlCol="0"/>
          <a:lstStyle/>
          <a:p>
            <a:pPr lvl="0" rtl="0"/>
            <a:r>
              <a:rPr lang="ko-KR" altLang="en-US" noProof="0"/>
              <a:t>마스터 텍스트 스타일을 편집하려면 클릭하세요</a:t>
            </a:r>
            <a:r>
              <a:rPr lang="en-US" altLang="ko-KR" noProof="0"/>
              <a:t>.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540187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주요 개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C62EDD7B-9CFE-429C-B002-CB0D9B31E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solidFill>
            <a:schemeClr val="bg1"/>
          </a:solidFill>
        </p:spPr>
        <p:txBody>
          <a:bodyPr rtlCol="0"/>
          <a:lstStyle/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910" y="1878096"/>
            <a:ext cx="4572000" cy="939209"/>
          </a:xfrm>
        </p:spPr>
        <p:txBody>
          <a:bodyPr rtlCol="0"/>
          <a:lstStyle/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en-US" altLang="ko-KR" noProof="0" smtClean="0"/>
              <a:t>‹#›</a:t>
            </a:fld>
            <a:endParaRPr lang="ko-KR" altLang="en-US" noProof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4EF15002-67E4-4A4E-8458-C33E897B7F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84910" y="3184149"/>
            <a:ext cx="45720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5FEF5233-78E0-4693-B7BD-AB83F3704938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184910" y="2888594"/>
            <a:ext cx="45720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2"/>
                </a:solidFill>
                <a:latin typeface="+mj-lt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DAFFB0F1-B93F-405D-9BAC-C8487E8EAD32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1184910" y="4340145"/>
            <a:ext cx="45720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78DECC8A-9731-47C9-ADC8-DB414C006D1F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1184910" y="4044590"/>
            <a:ext cx="45720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2"/>
                </a:solidFill>
                <a:latin typeface="+mj-lt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</p:spTree>
    <p:extLst>
      <p:ext uri="{BB962C8B-B14F-4D97-AF65-F5344CB8AC3E}">
        <p14:creationId xmlns:p14="http://schemas.microsoft.com/office/powerpoint/2010/main" val="4050672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감사합니다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개체 틀 13" descr="식물 사진 클로즈업&#10;">
            <a:extLst>
              <a:ext uri="{FF2B5EF4-FFF2-40B4-BE49-F238E27FC236}">
                <a16:creationId xmlns:a16="http://schemas.microsoft.com/office/drawing/2014/main" id="{5B334254-BCFF-4714-B7C4-38E7C0814F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6CFE1AAB-5EBC-4913-9A1E-DBC69C761B22}"/>
              </a:ext>
            </a:extLst>
          </p:cNvPr>
          <p:cNvSpPr/>
          <p:nvPr userDrawn="1"/>
        </p:nvSpPr>
        <p:spPr>
          <a:xfrm>
            <a:off x="4066032" y="0"/>
            <a:ext cx="4059936" cy="6858000"/>
          </a:xfrm>
          <a:prstGeom prst="rect">
            <a:avLst/>
          </a:prstGeom>
          <a:solidFill>
            <a:schemeClr val="accent5">
              <a:lumMod val="9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0" y="2450592"/>
            <a:ext cx="2743200" cy="640080"/>
          </a:xfrm>
        </p:spPr>
        <p:txBody>
          <a:bodyPr rtlCol="0">
            <a:noAutofit/>
          </a:bodyPr>
          <a:lstStyle>
            <a:lvl1pPr algn="ctr">
              <a:defRPr sz="36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24400" y="3566160"/>
            <a:ext cx="2743200" cy="2651760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8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8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5CEABB6-07DC-46E8-9B57-56EC44A396E5}" type="slidenum">
              <a:rPr lang="en-US" altLang="ko-KR" noProof="0" smtClean="0"/>
              <a:pPr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3804356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개체 틀 8" descr="야자수 잎 사진&#10;">
            <a:extLst>
              <a:ext uri="{FF2B5EF4-FFF2-40B4-BE49-F238E27FC236}">
                <a16:creationId xmlns:a16="http://schemas.microsoft.com/office/drawing/2014/main" id="{A048BE5A-008A-4FF6-883D-F5F006940A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B581EE29-7D44-4587-82CF-1233814B7533}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accent5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그림 개체 틀 10">
            <a:extLst>
              <a:ext uri="{FF2B5EF4-FFF2-40B4-BE49-F238E27FC236}">
                <a16:creationId xmlns:a16="http://schemas.microsoft.com/office/drawing/2014/main" id="{D9DE5763-72AE-43A2-A15B-0A85851E826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9048" y="777240"/>
            <a:ext cx="5184648" cy="5303520"/>
          </a:xfrm>
          <a:solidFill>
            <a:schemeClr val="accent4"/>
          </a:solidFill>
        </p:spPr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040" y="1828800"/>
            <a:ext cx="4087368" cy="841248"/>
          </a:xfrm>
        </p:spPr>
        <p:txBody>
          <a:bodyPr rtlCol="0">
            <a:normAutofit/>
          </a:bodyPr>
          <a:lstStyle>
            <a:lvl1pPr>
              <a:defRPr sz="40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63040" y="2799983"/>
            <a:ext cx="4087368" cy="2203704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5CEABB6-07DC-46E8-9B57-56EC44A396E5}" type="slidenum">
              <a:rPr lang="en-US" altLang="ko-KR" noProof="0" smtClean="0"/>
              <a:pPr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2618329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개체 틀 64">
            <a:extLst>
              <a:ext uri="{FF2B5EF4-FFF2-40B4-BE49-F238E27FC236}">
                <a16:creationId xmlns:a16="http://schemas.microsoft.com/office/drawing/2014/main" id="{D73C250B-F170-486D-A636-FAA4ED926C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588" y="0"/>
            <a:ext cx="12188825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600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DAE32DAA-2F83-4F0B-B593-EAEC38A22BF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8200" y="1975104"/>
            <a:ext cx="2103120" cy="3017520"/>
          </a:xfrm>
          <a:solidFill>
            <a:schemeClr val="accent4"/>
          </a:solidFill>
          <a:ln w="88900">
            <a:solidFill>
              <a:schemeClr val="bg1"/>
            </a:solidFill>
            <a:miter lim="800000"/>
          </a:ln>
          <a:effectLst>
            <a:outerShdw blurRad="127000" dist="38100" dir="2700000" algn="ctr" rotWithShape="0">
              <a:schemeClr val="tx1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6F62CE30-AF00-49C9-BB4C-FF4623AE48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5249545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ko-KR" altLang="en-US" noProof="0"/>
              <a:t>이름</a:t>
            </a:r>
          </a:p>
        </p:txBody>
      </p:sp>
      <p:sp>
        <p:nvSpPr>
          <p:cNvPr id="14" name="텍스트 개체 틀 12">
            <a:extLst>
              <a:ext uri="{FF2B5EF4-FFF2-40B4-BE49-F238E27FC236}">
                <a16:creationId xmlns:a16="http://schemas.microsoft.com/office/drawing/2014/main" id="{11E27B3C-F9CB-489A-B87D-B019E80246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7882" y="5538152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n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ko-KR" altLang="en-US" noProof="0"/>
              <a:t>제목</a:t>
            </a:r>
          </a:p>
        </p:txBody>
      </p:sp>
      <p:sp>
        <p:nvSpPr>
          <p:cNvPr id="9" name="그림 개체 틀 7">
            <a:extLst>
              <a:ext uri="{FF2B5EF4-FFF2-40B4-BE49-F238E27FC236}">
                <a16:creationId xmlns:a16="http://schemas.microsoft.com/office/drawing/2014/main" id="{DE0F61DF-6086-4D91-A1DB-0C91BD225C0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42360" y="1975104"/>
            <a:ext cx="2103120" cy="3017520"/>
          </a:xfrm>
          <a:solidFill>
            <a:schemeClr val="accent4"/>
          </a:solidFill>
          <a:ln w="88900">
            <a:solidFill>
              <a:schemeClr val="bg1"/>
            </a:solidFill>
            <a:miter lim="800000"/>
          </a:ln>
          <a:effectLst>
            <a:outerShdw blurRad="127000" dist="38100" dir="2700000" algn="ctr" rotWithShape="0">
              <a:schemeClr val="tx1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15" name="텍스트 개체 틀 12">
            <a:extLst>
              <a:ext uri="{FF2B5EF4-FFF2-40B4-BE49-F238E27FC236}">
                <a16:creationId xmlns:a16="http://schemas.microsoft.com/office/drawing/2014/main" id="{DD1B9ECE-8B72-4E8C-BF0F-42BAD333E58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642678" y="5249545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ko-KR" altLang="en-US" noProof="0"/>
              <a:t>이름</a:t>
            </a:r>
          </a:p>
        </p:txBody>
      </p:sp>
      <p:sp>
        <p:nvSpPr>
          <p:cNvPr id="16" name="텍스트 개체 틀 12">
            <a:extLst>
              <a:ext uri="{FF2B5EF4-FFF2-40B4-BE49-F238E27FC236}">
                <a16:creationId xmlns:a16="http://schemas.microsoft.com/office/drawing/2014/main" id="{CC01C00D-D845-4EA4-ACEA-80430CEC0EA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642360" y="5538152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n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ko-KR" altLang="en-US" noProof="0"/>
              <a:t>제목</a:t>
            </a:r>
          </a:p>
        </p:txBody>
      </p:sp>
      <p:sp>
        <p:nvSpPr>
          <p:cNvPr id="10" name="그림 개체 틀 7">
            <a:extLst>
              <a:ext uri="{FF2B5EF4-FFF2-40B4-BE49-F238E27FC236}">
                <a16:creationId xmlns:a16="http://schemas.microsoft.com/office/drawing/2014/main" id="{E36DA0C1-756A-41EF-BD41-B210DAD57AC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46520" y="1975104"/>
            <a:ext cx="2103120" cy="3017520"/>
          </a:xfrm>
          <a:solidFill>
            <a:schemeClr val="accent4"/>
          </a:solidFill>
          <a:ln w="88900">
            <a:solidFill>
              <a:schemeClr val="bg1"/>
            </a:solidFill>
            <a:miter lim="800000"/>
          </a:ln>
          <a:effectLst>
            <a:outerShdw blurRad="127000" dist="38100" dir="2700000" algn="ctr" rotWithShape="0">
              <a:schemeClr val="tx1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17" name="텍스트 개체 틀 12">
            <a:extLst>
              <a:ext uri="{FF2B5EF4-FFF2-40B4-BE49-F238E27FC236}">
                <a16:creationId xmlns:a16="http://schemas.microsoft.com/office/drawing/2014/main" id="{22C7D19B-8BCA-4A46-A531-C74F00C501A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6204" y="5249545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ko-KR" altLang="en-US" noProof="0"/>
              <a:t>이름</a:t>
            </a:r>
          </a:p>
        </p:txBody>
      </p:sp>
      <p:sp>
        <p:nvSpPr>
          <p:cNvPr id="18" name="텍스트 개체 틀 12">
            <a:extLst>
              <a:ext uri="{FF2B5EF4-FFF2-40B4-BE49-F238E27FC236}">
                <a16:creationId xmlns:a16="http://schemas.microsoft.com/office/drawing/2014/main" id="{A1BA12AE-AA7B-4898-AE4C-6EF1BF0293B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45886" y="5538152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n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ko-KR" altLang="en-US" noProof="0"/>
              <a:t>제목</a:t>
            </a:r>
          </a:p>
        </p:txBody>
      </p:sp>
      <p:sp>
        <p:nvSpPr>
          <p:cNvPr id="11" name="그림 개체 틀 7">
            <a:extLst>
              <a:ext uri="{FF2B5EF4-FFF2-40B4-BE49-F238E27FC236}">
                <a16:creationId xmlns:a16="http://schemas.microsoft.com/office/drawing/2014/main" id="{C824A7A5-D0EA-414B-A57F-AFC09799DF8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50680" y="1975104"/>
            <a:ext cx="2103120" cy="3017520"/>
          </a:xfrm>
          <a:solidFill>
            <a:schemeClr val="accent4"/>
          </a:solidFill>
          <a:ln w="88900">
            <a:solidFill>
              <a:schemeClr val="bg1"/>
            </a:solidFill>
            <a:miter lim="800000"/>
          </a:ln>
          <a:effectLst>
            <a:outerShdw blurRad="127000" dist="38100" dir="2700000" algn="ctr" rotWithShape="0">
              <a:schemeClr val="tx1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19" name="텍스트 개체 틀 12">
            <a:extLst>
              <a:ext uri="{FF2B5EF4-FFF2-40B4-BE49-F238E27FC236}">
                <a16:creationId xmlns:a16="http://schemas.microsoft.com/office/drawing/2014/main" id="{0CCA0A92-44E0-4256-BDF5-D01C27404DC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49412" y="5249545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ko-KR" altLang="en-US" noProof="0"/>
              <a:t>이름</a:t>
            </a:r>
          </a:p>
        </p:txBody>
      </p:sp>
      <p:sp>
        <p:nvSpPr>
          <p:cNvPr id="20" name="텍스트 개체 틀 12">
            <a:extLst>
              <a:ext uri="{FF2B5EF4-FFF2-40B4-BE49-F238E27FC236}">
                <a16:creationId xmlns:a16="http://schemas.microsoft.com/office/drawing/2014/main" id="{16D5C7BE-6D3E-4E7E-BBE6-230B10C2F43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49094" y="5538152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n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ko-KR" altLang="en-US" noProof="0"/>
              <a:t>제목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3956699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조직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개체 틀 38">
            <a:extLst>
              <a:ext uri="{FF2B5EF4-FFF2-40B4-BE49-F238E27FC236}">
                <a16:creationId xmlns:a16="http://schemas.microsoft.com/office/drawing/2014/main" id="{FCA6EB2C-E8DA-46AE-AD91-63B890E4AC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02" b="780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en-US" altLang="ko-KR" noProof="0" smtClean="0"/>
              <a:t>‹#›</a:t>
            </a:fld>
            <a:endParaRPr lang="ko-KR" altLang="en-US" noProof="0"/>
          </a:p>
        </p:txBody>
      </p:sp>
      <p:sp>
        <p:nvSpPr>
          <p:cNvPr id="21" name="SmartArt Placeholder 20">
            <a:extLst>
              <a:ext uri="{FF2B5EF4-FFF2-40B4-BE49-F238E27FC236}">
                <a16:creationId xmlns:a16="http://schemas.microsoft.com/office/drawing/2014/main" id="{22DDECCB-0586-4A4E-B5E8-F4F3A0C4DD2C}"/>
              </a:ext>
            </a:extLst>
          </p:cNvPr>
          <p:cNvSpPr>
            <a:spLocks noGrp="1"/>
          </p:cNvSpPr>
          <p:nvPr>
            <p:ph type="dgm" sz="quarter" idx="27"/>
          </p:nvPr>
        </p:nvSpPr>
        <p:spPr>
          <a:xfrm>
            <a:off x="1088136" y="2039112"/>
            <a:ext cx="10515600" cy="3960812"/>
          </a:xfrm>
        </p:spPr>
        <p:txBody>
          <a:bodyPr rtlCol="0"/>
          <a:lstStyle/>
          <a:p>
            <a:pPr rtl="0"/>
            <a:r>
              <a:rPr lang="en-US" altLang="ko-KR" noProof="0"/>
              <a:t>SmartArt </a:t>
            </a:r>
            <a:r>
              <a:rPr lang="ko-KR" altLang="en-US" noProof="0"/>
              <a:t>그래픽을 추가하려면 아이콘을 클릭하십시오</a:t>
            </a:r>
          </a:p>
        </p:txBody>
      </p:sp>
    </p:spTree>
    <p:extLst>
      <p:ext uri="{BB962C8B-B14F-4D97-AF65-F5344CB8AC3E}">
        <p14:creationId xmlns:p14="http://schemas.microsoft.com/office/powerpoint/2010/main" val="392502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기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개체 틀 17" descr="식물 사진 클로즈업&#10;">
            <a:extLst>
              <a:ext uri="{FF2B5EF4-FFF2-40B4-BE49-F238E27FC236}">
                <a16:creationId xmlns:a16="http://schemas.microsoft.com/office/drawing/2014/main" id="{7863BFED-18F0-48ED-A69C-CA7DB56543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9072CCB7-8B6D-4640-9349-4BF4E6715721}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055BE3A6-48FA-4624-9CA9-027EFA2EF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500288"/>
            <a:ext cx="10058400" cy="565265"/>
          </a:xfrm>
        </p:spPr>
        <p:txBody>
          <a:bodyPr rtlCol="0"/>
          <a:lstStyle>
            <a:lvl1pPr algn="ctr"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890913CB-E9D8-4BC6-BF27-FBDED2266B74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657183" y="2411516"/>
            <a:ext cx="41148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657183" y="2707071"/>
            <a:ext cx="41148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13" name="내용 개체 틀 2">
            <a:extLst>
              <a:ext uri="{FF2B5EF4-FFF2-40B4-BE49-F238E27FC236}">
                <a16:creationId xmlns:a16="http://schemas.microsoft.com/office/drawing/2014/main" id="{AC961473-F8E7-498A-AFFD-2BC0065884EC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1657183" y="3567512"/>
            <a:ext cx="41148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12" name="내용 개체 틀 2">
            <a:extLst>
              <a:ext uri="{FF2B5EF4-FFF2-40B4-BE49-F238E27FC236}">
                <a16:creationId xmlns:a16="http://schemas.microsoft.com/office/drawing/2014/main" id="{F32F6735-86D0-4D0F-9741-8D6C74C99BAA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1657183" y="3863067"/>
            <a:ext cx="41148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15" name="내용 개체 틀 2">
            <a:extLst>
              <a:ext uri="{FF2B5EF4-FFF2-40B4-BE49-F238E27FC236}">
                <a16:creationId xmlns:a16="http://schemas.microsoft.com/office/drawing/2014/main" id="{DAD41BAB-B874-4283-8FDD-618EAB4B7CC6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1657183" y="4737597"/>
            <a:ext cx="41148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14" name="내용 개체 틀 2">
            <a:extLst>
              <a:ext uri="{FF2B5EF4-FFF2-40B4-BE49-F238E27FC236}">
                <a16:creationId xmlns:a16="http://schemas.microsoft.com/office/drawing/2014/main" id="{6382FE5C-EADC-4EF2-9E4F-06BDCA5551B3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1657183" y="5033152"/>
            <a:ext cx="41148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65016684-22E4-49BC-9E14-2E73CF3F757D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404811" y="2411516"/>
            <a:ext cx="41148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5C52459E-612F-4699-B9E5-39839B5B6D79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404811" y="2707071"/>
            <a:ext cx="41148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17" name="내용 개체 틀 2">
            <a:extLst>
              <a:ext uri="{FF2B5EF4-FFF2-40B4-BE49-F238E27FC236}">
                <a16:creationId xmlns:a16="http://schemas.microsoft.com/office/drawing/2014/main" id="{C93FEF41-CD0D-4D3A-90FA-2F123068E73D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404811" y="3570539"/>
            <a:ext cx="41148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16" name="내용 개체 틀 2">
            <a:extLst>
              <a:ext uri="{FF2B5EF4-FFF2-40B4-BE49-F238E27FC236}">
                <a16:creationId xmlns:a16="http://schemas.microsoft.com/office/drawing/2014/main" id="{56A7E58B-04CA-4390-878D-CBE6185E320A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6404811" y="3865136"/>
            <a:ext cx="41148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5CEABB6-07DC-46E8-9B57-56EC44A396E5}" type="slidenum">
              <a:rPr lang="en-US" altLang="ko-KR" noProof="0" smtClean="0"/>
              <a:pPr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2919260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시장 요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개체 틀 5">
            <a:extLst>
              <a:ext uri="{FF2B5EF4-FFF2-40B4-BE49-F238E27FC236}">
                <a16:creationId xmlns:a16="http://schemas.microsoft.com/office/drawing/2014/main" id="{5FF0F6C8-DE96-49F6-9B94-970D5FD91A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B74849AF-E9E9-4606-B5ED-99DD9840B922}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500288"/>
            <a:ext cx="10058400" cy="565265"/>
          </a:xfrm>
        </p:spPr>
        <p:txBody>
          <a:bodyPr rtlCol="0"/>
          <a:lstStyle>
            <a:lvl1pPr algn="ctr"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53312" y="3548340"/>
            <a:ext cx="2743200" cy="2286000"/>
          </a:xfrm>
        </p:spPr>
        <p:txBody>
          <a:bodyPr rtlCol="0">
            <a:normAutofit/>
          </a:bodyPr>
          <a:lstStyle>
            <a:lvl1pPr marL="0" indent="0" algn="ctr">
              <a:lnSpc>
                <a:spcPts val="20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2230B408-EB55-4F52-8E6D-81122B0E6748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759452" y="3548340"/>
            <a:ext cx="2743200" cy="2286000"/>
          </a:xfrm>
        </p:spPr>
        <p:txBody>
          <a:bodyPr rtlCol="0">
            <a:normAutofit/>
          </a:bodyPr>
          <a:lstStyle>
            <a:lvl1pPr marL="0" indent="0" algn="ctr">
              <a:lnSpc>
                <a:spcPts val="20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8594AD6F-861E-4958-9DD7-5C6CBEA15343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165592" y="3548340"/>
            <a:ext cx="2743200" cy="2286000"/>
          </a:xfrm>
        </p:spPr>
        <p:txBody>
          <a:bodyPr rtlCol="0">
            <a:normAutofit/>
          </a:bodyPr>
          <a:lstStyle>
            <a:lvl1pPr marL="0" indent="0" algn="ctr">
              <a:lnSpc>
                <a:spcPts val="20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5CEABB6-07DC-46E8-9B57-56EC44A396E5}" type="slidenum">
              <a:rPr lang="en-US" altLang="ko-KR" noProof="0" smtClean="0"/>
              <a:pPr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1527958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그림 개체 틀 11">
            <a:extLst>
              <a:ext uri="{FF2B5EF4-FFF2-40B4-BE49-F238E27FC236}">
                <a16:creationId xmlns:a16="http://schemas.microsoft.com/office/drawing/2014/main" id="{5AA14AE4-11F2-4FDA-9E81-B2567D6A64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6181344" cy="6858000"/>
          </a:xfrm>
          <a:custGeom>
            <a:avLst/>
            <a:gdLst>
              <a:gd name="connsiteX0" fmla="*/ 961757 w 6181344"/>
              <a:gd name="connsiteY0" fmla="*/ 4070850 h 6858000"/>
              <a:gd name="connsiteX1" fmla="*/ 961757 w 6181344"/>
              <a:gd name="connsiteY1" fmla="*/ 5076690 h 6858000"/>
              <a:gd name="connsiteX2" fmla="*/ 6094475 w 6181344"/>
              <a:gd name="connsiteY2" fmla="*/ 5076690 h 6858000"/>
              <a:gd name="connsiteX3" fmla="*/ 6094475 w 6181344"/>
              <a:gd name="connsiteY3" fmla="*/ 4070850 h 6858000"/>
              <a:gd name="connsiteX4" fmla="*/ 0 w 6181344"/>
              <a:gd name="connsiteY4" fmla="*/ 0 h 6858000"/>
              <a:gd name="connsiteX5" fmla="*/ 6181344 w 6181344"/>
              <a:gd name="connsiteY5" fmla="*/ 0 h 6858000"/>
              <a:gd name="connsiteX6" fmla="*/ 6181344 w 6181344"/>
              <a:gd name="connsiteY6" fmla="*/ 6858000 h 6858000"/>
              <a:gd name="connsiteX7" fmla="*/ 0 w 6181344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81344" h="6858000">
                <a:moveTo>
                  <a:pt x="961757" y="4070850"/>
                </a:moveTo>
                <a:lnTo>
                  <a:pt x="961757" y="5076690"/>
                </a:lnTo>
                <a:lnTo>
                  <a:pt x="6094475" y="5076690"/>
                </a:lnTo>
                <a:lnTo>
                  <a:pt x="6094475" y="4070850"/>
                </a:lnTo>
                <a:close/>
                <a:moveTo>
                  <a:pt x="0" y="0"/>
                </a:moveTo>
                <a:lnTo>
                  <a:pt x="6181344" y="0"/>
                </a:lnTo>
                <a:lnTo>
                  <a:pt x="618134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noAutofit/>
          </a:bodyPr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93EBD09-1706-473B-B779-2BE1D717216B}"/>
              </a:ext>
            </a:extLst>
          </p:cNvPr>
          <p:cNvSpPr/>
          <p:nvPr userDrawn="1"/>
        </p:nvSpPr>
        <p:spPr>
          <a:xfrm>
            <a:off x="963281" y="4070850"/>
            <a:ext cx="5132718" cy="100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728" y="4151376"/>
            <a:ext cx="4443664" cy="914400"/>
          </a:xfrm>
        </p:spPr>
        <p:txBody>
          <a:bodyPr rtlCol="0" anchor="ctr" anchorCtr="0">
            <a:normAutofit/>
          </a:bodyPr>
          <a:lstStyle>
            <a:lvl1pPr algn="ctr">
              <a:defRPr sz="36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5F381AAE-62C0-4761-90A8-43C8E0B3D2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8000" y="777240"/>
            <a:ext cx="8229600" cy="5303520"/>
          </a:xfrm>
          <a:custGeom>
            <a:avLst/>
            <a:gdLst>
              <a:gd name="connsiteX0" fmla="*/ 0 w 8229600"/>
              <a:gd name="connsiteY0" fmla="*/ 0 h 5303520"/>
              <a:gd name="connsiteX1" fmla="*/ 8229600 w 8229600"/>
              <a:gd name="connsiteY1" fmla="*/ 0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0 w 8229600"/>
              <a:gd name="connsiteY4" fmla="*/ 4299450 h 5303520"/>
              <a:gd name="connsiteX5" fmla="*/ 3047999 w 8229600"/>
              <a:gd name="connsiteY5" fmla="*/ 4299450 h 5303520"/>
              <a:gd name="connsiteX6" fmla="*/ 3047999 w 8229600"/>
              <a:gd name="connsiteY6" fmla="*/ 3293610 h 5303520"/>
              <a:gd name="connsiteX7" fmla="*/ 0 w 8229600"/>
              <a:gd name="connsiteY7" fmla="*/ 3293610 h 530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29600" h="5303520">
                <a:moveTo>
                  <a:pt x="0" y="0"/>
                </a:moveTo>
                <a:lnTo>
                  <a:pt x="8229600" y="0"/>
                </a:lnTo>
                <a:lnTo>
                  <a:pt x="8229600" y="5303520"/>
                </a:lnTo>
                <a:lnTo>
                  <a:pt x="0" y="5303520"/>
                </a:lnTo>
                <a:lnTo>
                  <a:pt x="0" y="4299450"/>
                </a:lnTo>
                <a:lnTo>
                  <a:pt x="3047999" y="4299450"/>
                </a:lnTo>
                <a:lnTo>
                  <a:pt x="3047999" y="3293610"/>
                </a:lnTo>
                <a:lnTo>
                  <a:pt x="0" y="329361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rtlCol="0">
            <a:noAutofit/>
          </a:bodyPr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8EB05F6-A3ED-45AB-B103-D5E34BFD6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029C1C-740D-4213-96FE-1FAA3072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4E8801-7449-48B4-8D64-BCE20D0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5CEABB6-07DC-46E8-9B57-56EC44A396E5}" type="slidenum">
              <a:rPr lang="en-US" altLang="ko-KR" noProof="0" smtClean="0"/>
              <a:pPr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1591659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즈니스 개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C62EDD7B-9CFE-429C-B002-CB0D9B31E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solidFill>
            <a:schemeClr val="bg1"/>
          </a:solidFill>
        </p:spPr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0F3BCA8-7FE0-4921-AE34-6F98AC0AC858}"/>
              </a:ext>
            </a:extLst>
          </p:cNvPr>
          <p:cNvSpPr/>
          <p:nvPr userDrawn="1"/>
        </p:nvSpPr>
        <p:spPr>
          <a:xfrm>
            <a:off x="6096000" y="1143000"/>
            <a:ext cx="5486400" cy="4572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5760" rtlCol="0" anchor="ctr"/>
          <a:lstStyle/>
          <a:p>
            <a:pPr algn="ctr" rtl="0"/>
            <a:endParaRPr lang="ko-KR" altLang="en-US" sz="3600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143000"/>
            <a:ext cx="5486400" cy="4572000"/>
          </a:xfrm>
          <a:solidFill>
            <a:schemeClr val="bg1">
              <a:alpha val="90000"/>
            </a:schemeClr>
          </a:solidFill>
        </p:spPr>
        <p:txBody>
          <a:bodyPr lIns="612648" tIns="822960" rIns="457200" rtlCol="0" anchor="t">
            <a:noAutofit/>
          </a:bodyPr>
          <a:lstStyle>
            <a:lvl1pPr>
              <a:defRPr sz="36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29400" y="2996693"/>
            <a:ext cx="4416552" cy="2216986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ko-KR" altLang="en-US" noProof="0"/>
              <a:t>클릭하여 텍스트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5CEABB6-07DC-46E8-9B57-56EC44A396E5}" type="slidenum">
              <a:rPr lang="en-US" altLang="ko-KR" noProof="0" smtClean="0"/>
              <a:pPr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2451462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2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시간 표시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64" name="텍스트 개체 틀 3">
            <a:extLst>
              <a:ext uri="{FF2B5EF4-FFF2-40B4-BE49-F238E27FC236}">
                <a16:creationId xmlns:a16="http://schemas.microsoft.com/office/drawing/2014/main" id="{7CFD315B-9E75-4209-B7A2-80B8449A4E2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2148840" y="1993392"/>
            <a:ext cx="1828800" cy="696885"/>
          </a:xfrm>
          <a:noFill/>
          <a:ln w="12700">
            <a:solidFill>
              <a:schemeClr val="accent3"/>
            </a:solidFill>
          </a:ln>
        </p:spPr>
        <p:txBody>
          <a:bodyPr tIns="36000" rtlCol="0" anchor="ctr" anchorCtr="1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ko-KR" altLang="en-US" noProof="0"/>
              <a:t>항목 제목</a:t>
            </a:r>
          </a:p>
        </p:txBody>
      </p:sp>
      <p:sp>
        <p:nvSpPr>
          <p:cNvPr id="38" name="텍스트 개체 틀 10">
            <a:extLst>
              <a:ext uri="{FF2B5EF4-FFF2-40B4-BE49-F238E27FC236}">
                <a16:creationId xmlns:a16="http://schemas.microsoft.com/office/drawing/2014/main" id="{0FE649C6-E102-4D6E-ABCC-F2992D28195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14399" y="3255264"/>
            <a:ext cx="731520" cy="457200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ko-KR" altLang="en-US" noProof="0"/>
              <a:t>연도</a:t>
            </a:r>
          </a:p>
        </p:txBody>
      </p:sp>
      <p:sp>
        <p:nvSpPr>
          <p:cNvPr id="39" name="텍스트 개체 틀 10">
            <a:extLst>
              <a:ext uri="{FF2B5EF4-FFF2-40B4-BE49-F238E27FC236}">
                <a16:creationId xmlns:a16="http://schemas.microsoft.com/office/drawing/2014/main" id="{BE213787-ACF7-458D-9A73-3F194978B6D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6596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40" name="텍스트 개체 틀 10">
            <a:extLst>
              <a:ext uri="{FF2B5EF4-FFF2-40B4-BE49-F238E27FC236}">
                <a16:creationId xmlns:a16="http://schemas.microsoft.com/office/drawing/2014/main" id="{6154F8E5-E3E5-4C0F-AE2F-2170C25EDC5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52344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41" name="텍스트 개체 틀 10">
            <a:extLst>
              <a:ext uri="{FF2B5EF4-FFF2-40B4-BE49-F238E27FC236}">
                <a16:creationId xmlns:a16="http://schemas.microsoft.com/office/drawing/2014/main" id="{B1453360-81EF-4EB1-B249-712DA6E62C8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54180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42" name="텍스트 개체 틀 10">
            <a:extLst>
              <a:ext uri="{FF2B5EF4-FFF2-40B4-BE49-F238E27FC236}">
                <a16:creationId xmlns:a16="http://schemas.microsoft.com/office/drawing/2014/main" id="{9FBB54B5-A522-4A23-BBF7-AD1A18EDFD1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2972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44" name="텍스트 개체 틀 10">
            <a:extLst>
              <a:ext uri="{FF2B5EF4-FFF2-40B4-BE49-F238E27FC236}">
                <a16:creationId xmlns:a16="http://schemas.microsoft.com/office/drawing/2014/main" id="{867C3CE9-8463-4382-AE21-F6BF3518D01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11764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45" name="텍스트 개체 틀 10">
            <a:extLst>
              <a:ext uri="{FF2B5EF4-FFF2-40B4-BE49-F238E27FC236}">
                <a16:creationId xmlns:a16="http://schemas.microsoft.com/office/drawing/2014/main" id="{FDB7C866-DDCF-4E42-8CC8-A211234AFBA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0556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46" name="텍스트 개체 틀 10">
            <a:extLst>
              <a:ext uri="{FF2B5EF4-FFF2-40B4-BE49-F238E27FC236}">
                <a16:creationId xmlns:a16="http://schemas.microsoft.com/office/drawing/2014/main" id="{C4F4671C-F421-46D3-B43B-46B3F0DF596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69348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48" name="텍스트 개체 틀 10">
            <a:extLst>
              <a:ext uri="{FF2B5EF4-FFF2-40B4-BE49-F238E27FC236}">
                <a16:creationId xmlns:a16="http://schemas.microsoft.com/office/drawing/2014/main" id="{0E7055C4-CE9C-411A-A475-92AB82FE1E7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8140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49" name="텍스트 개체 틀 10">
            <a:extLst>
              <a:ext uri="{FF2B5EF4-FFF2-40B4-BE49-F238E27FC236}">
                <a16:creationId xmlns:a16="http://schemas.microsoft.com/office/drawing/2014/main" id="{5B7AA0C1-6D4F-4D6B-9E27-6ECEE6F4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6932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47" name="텍스트 개체 틀 10">
            <a:extLst>
              <a:ext uri="{FF2B5EF4-FFF2-40B4-BE49-F238E27FC236}">
                <a16:creationId xmlns:a16="http://schemas.microsoft.com/office/drawing/2014/main" id="{6D392CE7-6DB5-412C-939E-200FAC21643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05724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50" name="텍스트 개체 틀 10">
            <a:extLst>
              <a:ext uri="{FF2B5EF4-FFF2-40B4-BE49-F238E27FC236}">
                <a16:creationId xmlns:a16="http://schemas.microsoft.com/office/drawing/2014/main" id="{A5EC4B0C-5DD6-4EEB-AF30-E36D4F9E5EC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84516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51" name="텍스트 개체 틀 10">
            <a:extLst>
              <a:ext uri="{FF2B5EF4-FFF2-40B4-BE49-F238E27FC236}">
                <a16:creationId xmlns:a16="http://schemas.microsoft.com/office/drawing/2014/main" id="{2521C66C-8612-487A-AB8B-18249AB8BF2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633085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43" name="텍스트 개체 틀 10">
            <a:extLst>
              <a:ext uri="{FF2B5EF4-FFF2-40B4-BE49-F238E27FC236}">
                <a16:creationId xmlns:a16="http://schemas.microsoft.com/office/drawing/2014/main" id="{824436FA-ECBE-4BB1-9126-66F330E7F0A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14400" y="4114800"/>
            <a:ext cx="731520" cy="457200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ko-KR" altLang="en-US" noProof="0"/>
              <a:t>연도</a:t>
            </a:r>
          </a:p>
        </p:txBody>
      </p:sp>
      <p:sp>
        <p:nvSpPr>
          <p:cNvPr id="52" name="텍스트 개체 틀 10">
            <a:extLst>
              <a:ext uri="{FF2B5EF4-FFF2-40B4-BE49-F238E27FC236}">
                <a16:creationId xmlns:a16="http://schemas.microsoft.com/office/drawing/2014/main" id="{0622C4FE-C10F-4B57-B40B-0FA21F33051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969915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53" name="텍스트 개체 틀 10">
            <a:extLst>
              <a:ext uri="{FF2B5EF4-FFF2-40B4-BE49-F238E27FC236}">
                <a16:creationId xmlns:a16="http://schemas.microsoft.com/office/drawing/2014/main" id="{0E5C83ED-676D-4C6E-84B3-CF127AC5444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2344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54" name="텍스트 개체 틀 10">
            <a:extLst>
              <a:ext uri="{FF2B5EF4-FFF2-40B4-BE49-F238E27FC236}">
                <a16:creationId xmlns:a16="http://schemas.microsoft.com/office/drawing/2014/main" id="{678DF814-ABAE-422D-8055-BD8FF43DDF5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45289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55" name="텍스트 개체 틀 10">
            <a:extLst>
              <a:ext uri="{FF2B5EF4-FFF2-40B4-BE49-F238E27FC236}">
                <a16:creationId xmlns:a16="http://schemas.microsoft.com/office/drawing/2014/main" id="{E7022C5B-31FF-4550-9CDC-2CF1AB17D55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32976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56" name="텍스트 개체 틀 10">
            <a:extLst>
              <a:ext uri="{FF2B5EF4-FFF2-40B4-BE49-F238E27FC236}">
                <a16:creationId xmlns:a16="http://schemas.microsoft.com/office/drawing/2014/main" id="{C54252E9-4902-4781-BE29-34163ABE7ED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20663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57" name="텍스트 개체 틀 10">
            <a:extLst>
              <a:ext uri="{FF2B5EF4-FFF2-40B4-BE49-F238E27FC236}">
                <a16:creationId xmlns:a16="http://schemas.microsoft.com/office/drawing/2014/main" id="{0FD8FBC5-AD5D-464D-8360-6AA55AA2FA7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08350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58" name="텍스트 개체 틀 10">
            <a:extLst>
              <a:ext uri="{FF2B5EF4-FFF2-40B4-BE49-F238E27FC236}">
                <a16:creationId xmlns:a16="http://schemas.microsoft.com/office/drawing/2014/main" id="{C90BD4FA-047A-4A4F-B1E2-4FDEA49BB0A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696037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60" name="텍스트 개체 틀 10">
            <a:extLst>
              <a:ext uri="{FF2B5EF4-FFF2-40B4-BE49-F238E27FC236}">
                <a16:creationId xmlns:a16="http://schemas.microsoft.com/office/drawing/2014/main" id="{5FBE1C04-A830-4310-A83C-178E44D8A72F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483724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61" name="텍스트 개체 틀 10">
            <a:extLst>
              <a:ext uri="{FF2B5EF4-FFF2-40B4-BE49-F238E27FC236}">
                <a16:creationId xmlns:a16="http://schemas.microsoft.com/office/drawing/2014/main" id="{EB543626-7655-454D-8E28-B2391850A39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271411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59" name="텍스트 개체 틀 10">
            <a:extLst>
              <a:ext uri="{FF2B5EF4-FFF2-40B4-BE49-F238E27FC236}">
                <a16:creationId xmlns:a16="http://schemas.microsoft.com/office/drawing/2014/main" id="{5F306D8F-E1A5-492D-9145-6445614AB28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59098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62" name="텍스트 개체 틀 10">
            <a:extLst>
              <a:ext uri="{FF2B5EF4-FFF2-40B4-BE49-F238E27FC236}">
                <a16:creationId xmlns:a16="http://schemas.microsoft.com/office/drawing/2014/main" id="{9C109601-CAE5-44CE-ADF7-9FB216F81780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846785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63" name="텍스트 개체 틀 10">
            <a:extLst>
              <a:ext uri="{FF2B5EF4-FFF2-40B4-BE49-F238E27FC236}">
                <a16:creationId xmlns:a16="http://schemas.microsoft.com/office/drawing/2014/main" id="{17AE5B8B-FA0E-40E2-9841-D0F9AB83E023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634472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en-US" altLang="ko-KR" noProof="0"/>
              <a:t>MM</a:t>
            </a:r>
            <a:endParaRPr lang="ko-KR" altLang="en-US" noProof="0"/>
          </a:p>
        </p:txBody>
      </p:sp>
      <p:sp>
        <p:nvSpPr>
          <p:cNvPr id="33" name="날짜 개체 틀 3">
            <a:extLst>
              <a:ext uri="{FF2B5EF4-FFF2-40B4-BE49-F238E27FC236}">
                <a16:creationId xmlns:a16="http://schemas.microsoft.com/office/drawing/2014/main" id="{1560C8D6-BAAE-4E4C-B478-D7EEA33BC3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noProof="0"/>
              <a:t>20XX</a:t>
            </a:r>
            <a:r>
              <a:rPr lang="ko-KR" altLang="en-US" noProof="0"/>
              <a:t>년</a:t>
            </a:r>
          </a:p>
        </p:txBody>
      </p:sp>
      <p:sp>
        <p:nvSpPr>
          <p:cNvPr id="34" name="바닥글 개체 틀 4">
            <a:extLst>
              <a:ext uri="{FF2B5EF4-FFF2-40B4-BE49-F238E27FC236}">
                <a16:creationId xmlns:a16="http://schemas.microsoft.com/office/drawing/2014/main" id="{2D34A825-4619-4016-B027-DA83FE075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</a:p>
        </p:txBody>
      </p:sp>
      <p:sp>
        <p:nvSpPr>
          <p:cNvPr id="35" name="슬라이드 번호 개체 틀 5">
            <a:extLst>
              <a:ext uri="{FF2B5EF4-FFF2-40B4-BE49-F238E27FC236}">
                <a16:creationId xmlns:a16="http://schemas.microsoft.com/office/drawing/2014/main" id="{A065CC06-C5B6-44D0-8071-1833580AB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4110640421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029"/>
            <a:ext cx="10515600" cy="64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ko-KR" altLang="en-US" noProof="0"/>
              <a:t>마스터 텍스트 스타일을 편집하려면 클릭하세요</a:t>
            </a:r>
            <a:r>
              <a:rPr lang="en-US" altLang="ko-KR" noProof="0"/>
              <a:t>.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20XX</a:t>
            </a:r>
            <a:r>
              <a:rPr lang="ko-KR" altLang="en-US" noProof="0"/>
              <a:t>년</a:t>
            </a:r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noProof="0"/>
              <a:t>Contoso </a:t>
            </a:r>
            <a:r>
              <a:rPr lang="ko-KR" altLang="en-US" noProof="0"/>
              <a:t>비즈니스 계획</a:t>
            </a:r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5CEABB6-07DC-46E8-9B57-56EC44A396E5}" type="slidenum">
              <a:rPr lang="en-US" altLang="ko-KR" noProof="0" smtClean="0"/>
              <a:pPr/>
              <a:t>‹#›</a:t>
            </a:fld>
            <a:endParaRPr lang="ko-KR" altLang="en-US" noProof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4" r:id="rId3"/>
    <p:sldLayoutId id="2147483675" r:id="rId4"/>
    <p:sldLayoutId id="2147483667" r:id="rId5"/>
    <p:sldLayoutId id="2147483666" r:id="rId6"/>
    <p:sldLayoutId id="2147483651" r:id="rId7"/>
    <p:sldLayoutId id="2147483670" r:id="rId8"/>
    <p:sldLayoutId id="2147483672" r:id="rId9"/>
    <p:sldLayoutId id="2147483653" r:id="rId10"/>
    <p:sldLayoutId id="2147483674" r:id="rId11"/>
    <p:sldLayoutId id="2147483668" r:id="rId12"/>
    <p:sldLayoutId id="2147483669" r:id="rId13"/>
    <p:sldLayoutId id="2147483673" r:id="rId14"/>
    <p:sldLayoutId id="2147483671" r:id="rId15"/>
  </p:sldLayoutIdLst>
  <p:hf hdr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2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0" userDrawn="1">
          <p15:clr>
            <a:srgbClr val="F26B43"/>
          </p15:clr>
        </p15:guide>
        <p15:guide id="4" pos="5760" userDrawn="1">
          <p15:clr>
            <a:srgbClr val="F26B43"/>
          </p15:clr>
        </p15:guide>
        <p15:guide id="5" pos="5184" userDrawn="1">
          <p15:clr>
            <a:srgbClr val="5ACBF0"/>
          </p15:clr>
        </p15:guide>
        <p15:guide id="6" pos="2496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4768" y="1901952"/>
            <a:ext cx="5149048" cy="2387600"/>
          </a:xfrm>
        </p:spPr>
        <p:txBody>
          <a:bodyPr rtlCol="0">
            <a:normAutofit/>
          </a:bodyPr>
          <a:lstStyle/>
          <a:p>
            <a:pPr algn="r" rtl="0"/>
            <a:r>
              <a:rPr lang="en-US" altLang="ko-KR" dirty="0" err="1"/>
              <a:t>check_point</a:t>
            </a:r>
            <a:br>
              <a:rPr lang="en-US" altLang="ko-KR" dirty="0"/>
            </a:br>
            <a:r>
              <a:rPr lang="en-US" altLang="ko-KR" dirty="0"/>
              <a:t>(</a:t>
            </a:r>
            <a:r>
              <a:rPr lang="ko-KR" altLang="en-US" dirty="0"/>
              <a:t>기초과목 학점 체크</a:t>
            </a:r>
            <a:r>
              <a:rPr lang="en-US" altLang="ko-KR" dirty="0"/>
              <a:t>)</a:t>
            </a:r>
            <a:br>
              <a:rPr lang="en-US" altLang="ko-KR" dirty="0"/>
            </a:br>
            <a:r>
              <a:rPr lang="ko-KR" altLang="en-US" dirty="0"/>
              <a:t>소개</a:t>
            </a:r>
          </a:p>
        </p:txBody>
      </p:sp>
      <p:sp>
        <p:nvSpPr>
          <p:cNvPr id="23" name="부제목 22">
            <a:extLst>
              <a:ext uri="{FF2B5EF4-FFF2-40B4-BE49-F238E27FC236}">
                <a16:creationId xmlns:a16="http://schemas.microsoft.com/office/drawing/2014/main" id="{4829E901-B0F6-4B1C-8D1C-8B758458B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0584" y="4379976"/>
            <a:ext cx="3937416" cy="572798"/>
          </a:xfrm>
        </p:spPr>
        <p:txBody>
          <a:bodyPr rtlCol="0"/>
          <a:lstStyle/>
          <a:p>
            <a:pPr algn="r" rtl="0"/>
            <a:r>
              <a:rPr lang="ko-KR" altLang="en-US" dirty="0"/>
              <a:t>학교교육과 파견교사</a:t>
            </a:r>
          </a:p>
        </p:txBody>
      </p:sp>
      <p:pic>
        <p:nvPicPr>
          <p:cNvPr id="16" name="그림 개체 틀 15" descr="그래프를 그리는 두 남자 사진&#10;">
            <a:extLst>
              <a:ext uri="{FF2B5EF4-FFF2-40B4-BE49-F238E27FC236}">
                <a16:creationId xmlns:a16="http://schemas.microsoft.com/office/drawing/2014/main" id="{AE10A7AB-4E16-4B85-8C75-FABB6412DD5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3825" y="1143000"/>
            <a:ext cx="5029200" cy="4572000"/>
          </a:xfrm>
        </p:spPr>
      </p:pic>
    </p:spTree>
    <p:extLst>
      <p:ext uri="{BB962C8B-B14F-4D97-AF65-F5344CB8AC3E}">
        <p14:creationId xmlns:p14="http://schemas.microsoft.com/office/powerpoint/2010/main" val="3946180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CAD1DD8A-13FA-37A5-0030-576872A15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en-US" altLang="ko-KR" noProof="0" smtClean="0"/>
              <a:t>10</a:t>
            </a:fld>
            <a:endParaRPr lang="ko-KR" altLang="en-US" noProof="0"/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id="{A5F104B8-AC20-8AAD-8A25-4D7637ECF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4" y="786219"/>
            <a:ext cx="10515600" cy="640080"/>
          </a:xfrm>
        </p:spPr>
        <p:txBody>
          <a:bodyPr rtlCol="0"/>
          <a:lstStyle/>
          <a:p>
            <a:pPr rtl="0"/>
            <a:r>
              <a:rPr lang="en-US" altLang="ko-KR" dirty="0" err="1"/>
              <a:t>check_point</a:t>
            </a:r>
            <a:r>
              <a:rPr lang="en-US" altLang="ko-KR" dirty="0"/>
              <a:t>(</a:t>
            </a:r>
            <a:r>
              <a:rPr lang="ko-KR" altLang="en-US" dirty="0"/>
              <a:t>기초과목 학점 체크</a:t>
            </a:r>
            <a:r>
              <a:rPr lang="en-US" altLang="ko-KR" dirty="0"/>
              <a:t>) </a:t>
            </a:r>
            <a:r>
              <a:rPr lang="ko-KR" altLang="en-US" dirty="0"/>
              <a:t>주의</a:t>
            </a:r>
          </a:p>
        </p:txBody>
      </p:sp>
      <p:sp>
        <p:nvSpPr>
          <p:cNvPr id="2" name="날짜 개체 틀 5">
            <a:extLst>
              <a:ext uri="{FF2B5EF4-FFF2-40B4-BE49-F238E27FC236}">
                <a16:creationId xmlns:a16="http://schemas.microsoft.com/office/drawing/2014/main" id="{88EDE951-699E-A3CB-6065-3607C0DCAB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3" name="바닥글 개체 틀 4">
            <a:extLst>
              <a:ext uri="{FF2B5EF4-FFF2-40B4-BE49-F238E27FC236}">
                <a16:creationId xmlns:a16="http://schemas.microsoft.com/office/drawing/2014/main" id="{453557A7-9B7A-1105-3BEE-138D3CE4E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4385F84-DE57-5BBA-D070-D20AB7266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272" y="1792049"/>
            <a:ext cx="6971931" cy="45643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A5D499-64B8-896B-C9AC-9763C98382A3}"/>
              </a:ext>
            </a:extLst>
          </p:cNvPr>
          <p:cNvSpPr txBox="1"/>
          <p:nvPr/>
        </p:nvSpPr>
        <p:spPr>
          <a:xfrm>
            <a:off x="7783870" y="2081347"/>
            <a:ext cx="4134465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주의</a:t>
            </a:r>
            <a:endParaRPr lang="en-US" altLang="ko-KR" dirty="0"/>
          </a:p>
          <a:p>
            <a:endParaRPr lang="en-US" altLang="ko-KR" dirty="0"/>
          </a:p>
          <a:p>
            <a:pPr marL="342900" indent="-342900">
              <a:buAutoNum type="arabicPeriod"/>
            </a:pPr>
            <a:r>
              <a:rPr lang="ko-KR" altLang="en-US" dirty="0"/>
              <a:t>폴더 안에 수요조사 파일 또는 </a:t>
            </a:r>
            <a:endParaRPr lang="en-US" altLang="ko-KR" dirty="0"/>
          </a:p>
          <a:p>
            <a:r>
              <a:rPr lang="ko-KR" altLang="en-US" dirty="0"/>
              <a:t>학생 정보 파일이 없어도 실행가능 하며</a:t>
            </a:r>
            <a:endParaRPr lang="en-US" altLang="ko-KR" dirty="0"/>
          </a:p>
          <a:p>
            <a:r>
              <a:rPr lang="ko-KR" altLang="en-US" dirty="0"/>
              <a:t>시작 버튼을 누르면 프로그램이 파일을 </a:t>
            </a:r>
            <a:endParaRPr lang="en-US" altLang="ko-KR" dirty="0"/>
          </a:p>
          <a:p>
            <a:r>
              <a:rPr lang="ko-KR" altLang="en-US" dirty="0"/>
              <a:t>찾아와 복사 붙여넣기 하여</a:t>
            </a:r>
            <a:endParaRPr lang="en-US" altLang="ko-KR" dirty="0"/>
          </a:p>
          <a:p>
            <a:r>
              <a:rPr lang="ko-KR" altLang="en-US" dirty="0"/>
              <a:t>검증을 시작함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끝날 때 파일이 다시 삭제됨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dirty="0"/>
              <a:t>2. </a:t>
            </a:r>
            <a:r>
              <a:rPr lang="ko-KR" altLang="en-US" dirty="0"/>
              <a:t>만약 폴더안에 수요조사 파일 또는 </a:t>
            </a:r>
            <a:endParaRPr lang="en-US" altLang="ko-KR" dirty="0"/>
          </a:p>
          <a:p>
            <a:r>
              <a:rPr lang="ko-KR" altLang="en-US" dirty="0"/>
              <a:t>학생정보 파일이 있다면</a:t>
            </a:r>
            <a:endParaRPr lang="en-US" altLang="ko-KR" dirty="0"/>
          </a:p>
          <a:p>
            <a:r>
              <a:rPr lang="ko-KR" altLang="en-US" dirty="0"/>
              <a:t>최종 결과가 끝나고도 </a:t>
            </a:r>
            <a:endParaRPr lang="en-US" altLang="ko-KR" dirty="0"/>
          </a:p>
          <a:p>
            <a:r>
              <a:rPr lang="ko-KR" altLang="en-US" dirty="0"/>
              <a:t>파일이 삭제가 안되고 존재함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120271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CAD1DD8A-13FA-37A5-0030-576872A15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en-US" altLang="ko-KR" noProof="0" smtClean="0"/>
              <a:t>11</a:t>
            </a:fld>
            <a:endParaRPr lang="ko-KR" altLang="en-US" noProof="0"/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id="{A5F104B8-AC20-8AAD-8A25-4D7637ECF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4" y="786219"/>
            <a:ext cx="10515600" cy="640080"/>
          </a:xfrm>
        </p:spPr>
        <p:txBody>
          <a:bodyPr rtlCol="0"/>
          <a:lstStyle/>
          <a:p>
            <a:pPr rtl="0"/>
            <a:r>
              <a:rPr lang="en-US" altLang="ko-KR" dirty="0" err="1"/>
              <a:t>check_point</a:t>
            </a:r>
            <a:r>
              <a:rPr lang="en-US" altLang="ko-KR" dirty="0"/>
              <a:t>(</a:t>
            </a:r>
            <a:r>
              <a:rPr lang="ko-KR" altLang="en-US" dirty="0"/>
              <a:t>기초과목 학점 체크</a:t>
            </a:r>
            <a:r>
              <a:rPr lang="en-US" altLang="ko-KR" dirty="0"/>
              <a:t>) </a:t>
            </a:r>
            <a:r>
              <a:rPr lang="ko-KR" altLang="en-US" dirty="0"/>
              <a:t>결과물</a:t>
            </a:r>
          </a:p>
        </p:txBody>
      </p:sp>
      <p:sp>
        <p:nvSpPr>
          <p:cNvPr id="2" name="날짜 개체 틀 5">
            <a:extLst>
              <a:ext uri="{FF2B5EF4-FFF2-40B4-BE49-F238E27FC236}">
                <a16:creationId xmlns:a16="http://schemas.microsoft.com/office/drawing/2014/main" id="{88EDE951-699E-A3CB-6065-3607C0DCAB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3" name="바닥글 개체 틀 4">
            <a:extLst>
              <a:ext uri="{FF2B5EF4-FFF2-40B4-BE49-F238E27FC236}">
                <a16:creationId xmlns:a16="http://schemas.microsoft.com/office/drawing/2014/main" id="{453557A7-9B7A-1105-3BEE-138D3CE4E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7CDFE5A-B75C-284C-79F3-FA488A90D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0281" y="2125470"/>
            <a:ext cx="7411484" cy="386769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E2D82927-5057-6969-3EB0-CA8FB09CE1F5}"/>
              </a:ext>
            </a:extLst>
          </p:cNvPr>
          <p:cNvSpPr/>
          <p:nvPr/>
        </p:nvSpPr>
        <p:spPr>
          <a:xfrm>
            <a:off x="5482454" y="3222336"/>
            <a:ext cx="1740381" cy="527628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280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CAD1DD8A-13FA-37A5-0030-576872A15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en-US" altLang="ko-KR" noProof="0" smtClean="0"/>
              <a:t>12</a:t>
            </a:fld>
            <a:endParaRPr lang="ko-KR" altLang="en-US" noProof="0"/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id="{A5F104B8-AC20-8AAD-8A25-4D7637ECF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4" y="786219"/>
            <a:ext cx="10515600" cy="640080"/>
          </a:xfrm>
        </p:spPr>
        <p:txBody>
          <a:bodyPr rtlCol="0"/>
          <a:lstStyle/>
          <a:p>
            <a:pPr rtl="0"/>
            <a:r>
              <a:rPr lang="en-US" altLang="ko-KR" dirty="0" err="1"/>
              <a:t>check_point</a:t>
            </a:r>
            <a:r>
              <a:rPr lang="en-US" altLang="ko-KR" dirty="0"/>
              <a:t>(</a:t>
            </a:r>
            <a:r>
              <a:rPr lang="ko-KR" altLang="en-US" dirty="0"/>
              <a:t>기초과목 학점 체크</a:t>
            </a:r>
            <a:r>
              <a:rPr lang="en-US" altLang="ko-KR" dirty="0"/>
              <a:t>) </a:t>
            </a:r>
            <a:r>
              <a:rPr lang="ko-KR" altLang="en-US" dirty="0"/>
              <a:t>결과물</a:t>
            </a:r>
          </a:p>
        </p:txBody>
      </p:sp>
      <p:sp>
        <p:nvSpPr>
          <p:cNvPr id="2" name="날짜 개체 틀 5">
            <a:extLst>
              <a:ext uri="{FF2B5EF4-FFF2-40B4-BE49-F238E27FC236}">
                <a16:creationId xmlns:a16="http://schemas.microsoft.com/office/drawing/2014/main" id="{88EDE951-699E-A3CB-6065-3607C0DCAB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3" name="바닥글 개체 틀 4">
            <a:extLst>
              <a:ext uri="{FF2B5EF4-FFF2-40B4-BE49-F238E27FC236}">
                <a16:creationId xmlns:a16="http://schemas.microsoft.com/office/drawing/2014/main" id="{453557A7-9B7A-1105-3BEE-138D3CE4E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145441-0E0D-C0E8-C700-21B30BB07405}"/>
              </a:ext>
            </a:extLst>
          </p:cNvPr>
          <p:cNvSpPr txBox="1"/>
          <p:nvPr/>
        </p:nvSpPr>
        <p:spPr>
          <a:xfrm>
            <a:off x="5193437" y="5869359"/>
            <a:ext cx="269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각 그룹 기초과목 학점 합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D1CACD-4649-DF8E-657A-C304E3E9A561}"/>
              </a:ext>
            </a:extLst>
          </p:cNvPr>
          <p:cNvSpPr txBox="1"/>
          <p:nvPr/>
        </p:nvSpPr>
        <p:spPr>
          <a:xfrm>
            <a:off x="8364245" y="5887115"/>
            <a:ext cx="3954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총 </a:t>
            </a:r>
            <a:r>
              <a:rPr lang="ko-KR" altLang="en-US"/>
              <a:t>그룹 기초과목 및 탐구과목 </a:t>
            </a:r>
            <a:r>
              <a:rPr lang="ko-KR" altLang="en-US" dirty="0"/>
              <a:t>학점 합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D132708-2826-3D30-B13B-E5E8C852E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124" y="1820520"/>
            <a:ext cx="10456837" cy="39666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40221-788C-3246-7CD1-BA90A8B96232}"/>
              </a:ext>
            </a:extLst>
          </p:cNvPr>
          <p:cNvSpPr txBox="1"/>
          <p:nvPr/>
        </p:nvSpPr>
        <p:spPr>
          <a:xfrm>
            <a:off x="177552" y="1995437"/>
            <a:ext cx="153583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기초과목 합에 엑셀 함수를 넣었습니다</a:t>
            </a:r>
            <a:r>
              <a:rPr lang="en-US" altLang="ko-KR" dirty="0"/>
              <a:t>.</a:t>
            </a:r>
            <a:r>
              <a:rPr lang="ko-KR" altLang="en-US" dirty="0"/>
              <a:t>따라서</a:t>
            </a:r>
            <a:r>
              <a:rPr lang="en-US" altLang="ko-KR" dirty="0"/>
              <a:t>, </a:t>
            </a:r>
            <a:r>
              <a:rPr lang="ko-KR" altLang="en-US" dirty="0"/>
              <a:t>시트내의 </a:t>
            </a:r>
            <a:r>
              <a:rPr lang="en-US" altLang="ko-KR" dirty="0"/>
              <a:t>“O”</a:t>
            </a:r>
            <a:r>
              <a:rPr lang="ko-KR" altLang="en-US" dirty="0"/>
              <a:t>을 수정하면 합산이 자동으로 계산됩니다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0242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CAD1DD8A-13FA-37A5-0030-576872A15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en-US" altLang="ko-KR" noProof="0" smtClean="0"/>
              <a:t>13</a:t>
            </a:fld>
            <a:endParaRPr lang="ko-KR" altLang="en-US" noProof="0"/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id="{A5F104B8-AC20-8AAD-8A25-4D7637ECF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4" y="786219"/>
            <a:ext cx="10515600" cy="640080"/>
          </a:xfrm>
        </p:spPr>
        <p:txBody>
          <a:bodyPr rtlCol="0"/>
          <a:lstStyle/>
          <a:p>
            <a:pPr rtl="0"/>
            <a:r>
              <a:rPr lang="en-US" altLang="ko-KR" dirty="0" err="1"/>
              <a:t>check_point</a:t>
            </a:r>
            <a:r>
              <a:rPr lang="en-US" altLang="ko-KR" dirty="0"/>
              <a:t>(</a:t>
            </a:r>
            <a:r>
              <a:rPr lang="ko-KR" altLang="en-US" dirty="0"/>
              <a:t>기초과목 학점 체크</a:t>
            </a:r>
            <a:r>
              <a:rPr lang="en-US" altLang="ko-KR" dirty="0"/>
              <a:t>) </a:t>
            </a:r>
            <a:r>
              <a:rPr lang="ko-KR" altLang="en-US" dirty="0"/>
              <a:t>결과물 활용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2" name="날짜 개체 틀 5">
            <a:extLst>
              <a:ext uri="{FF2B5EF4-FFF2-40B4-BE49-F238E27FC236}">
                <a16:creationId xmlns:a16="http://schemas.microsoft.com/office/drawing/2014/main" id="{88EDE951-699E-A3CB-6065-3607C0DCAB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3" name="바닥글 개체 틀 4">
            <a:extLst>
              <a:ext uri="{FF2B5EF4-FFF2-40B4-BE49-F238E27FC236}">
                <a16:creationId xmlns:a16="http://schemas.microsoft.com/office/drawing/2014/main" id="{453557A7-9B7A-1105-3BEE-138D3CE4E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  <p:graphicFrame>
        <p:nvGraphicFramePr>
          <p:cNvPr id="4" name="다이어그램 3">
            <a:extLst>
              <a:ext uri="{FF2B5EF4-FFF2-40B4-BE49-F238E27FC236}">
                <a16:creationId xmlns:a16="http://schemas.microsoft.com/office/drawing/2014/main" id="{BDAE9DA2-B0E8-9B45-A589-B3981C93E3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4944631"/>
              </p:ext>
            </p:extLst>
          </p:nvPr>
        </p:nvGraphicFramePr>
        <p:xfrm>
          <a:off x="1162975" y="1651247"/>
          <a:ext cx="9845335" cy="4487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8494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CAEE93-8585-46D4-A7EC-F184E317C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0" y="2450592"/>
            <a:ext cx="2743200" cy="640080"/>
          </a:xfrm>
        </p:spPr>
        <p:txBody>
          <a:bodyPr rtlCol="0">
            <a:normAutofit/>
          </a:bodyPr>
          <a:lstStyle/>
          <a:p>
            <a:pPr rtl="0"/>
            <a:r>
              <a:rPr lang="ko-KR" altLang="en-US" dirty="0"/>
              <a:t>감사합니다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4AFFC60-19C3-4901-93F7-7AAF4C09F8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4400" y="3566160"/>
            <a:ext cx="2743200" cy="2651760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 </a:t>
            </a:r>
            <a:endParaRPr lang="en-US" altLang="ko-KR" dirty="0"/>
          </a:p>
          <a:p>
            <a:pPr rtl="0"/>
            <a:r>
              <a:rPr lang="ko-KR" altLang="en-US" dirty="0"/>
              <a:t>학교교육과 </a:t>
            </a:r>
            <a:endParaRPr lang="en-US" altLang="ko-KR" dirty="0"/>
          </a:p>
          <a:p>
            <a:pPr rtl="0"/>
            <a:r>
              <a:rPr lang="ko-KR" altLang="en-US" dirty="0"/>
              <a:t>파견교사</a:t>
            </a:r>
            <a:endParaRPr lang="en-US" altLang="ko-KR" dirty="0"/>
          </a:p>
          <a:p>
            <a:pPr rtl="0"/>
            <a:r>
              <a:rPr lang="en-US" altLang="ko-KR" dirty="0"/>
              <a:t>063-239-3674</a:t>
            </a:r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15AAE72-0077-4E8E-B3AE-0F0879374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en-US" altLang="ko-KR" smtClean="0"/>
              <a:pPr rtl="0"/>
              <a:t>14</a:t>
            </a:fld>
            <a:endParaRPr lang="ko-KR" altLang="en-US"/>
          </a:p>
        </p:txBody>
      </p:sp>
      <p:sp>
        <p:nvSpPr>
          <p:cNvPr id="7" name="날짜 개체 틀 5">
            <a:extLst>
              <a:ext uri="{FF2B5EF4-FFF2-40B4-BE49-F238E27FC236}">
                <a16:creationId xmlns:a16="http://schemas.microsoft.com/office/drawing/2014/main" id="{282E6821-8B18-9B27-C967-CA483CBB71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8" name="바닥글 개체 틀 4">
            <a:extLst>
              <a:ext uri="{FF2B5EF4-FFF2-40B4-BE49-F238E27FC236}">
                <a16:creationId xmlns:a16="http://schemas.microsoft.com/office/drawing/2014/main" id="{B4DD28A7-30F4-C169-6472-993E40519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</p:spTree>
    <p:extLst>
      <p:ext uri="{BB962C8B-B14F-4D97-AF65-F5344CB8AC3E}">
        <p14:creationId xmlns:p14="http://schemas.microsoft.com/office/powerpoint/2010/main" val="2271433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A6F7BB-30A8-4980-AD4A-2FB0B53FA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1881" y="3263798"/>
            <a:ext cx="10515600" cy="640080"/>
          </a:xfrm>
        </p:spPr>
        <p:txBody>
          <a:bodyPr rtlCol="0"/>
          <a:lstStyle/>
          <a:p>
            <a:pPr rtl="0"/>
            <a:r>
              <a:rPr lang="ko-KR" altLang="en-US" dirty="0"/>
              <a:t>필요한 파일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D394544-C9EA-4CC9-A8CE-78087E866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en-US" altLang="ko-KR" smtClean="0"/>
              <a:pPr rtl="0"/>
              <a:t>2</a:t>
            </a:fld>
            <a:endParaRPr lang="ko-KR" altLang="en-US"/>
          </a:p>
        </p:txBody>
      </p:sp>
      <p:graphicFrame>
        <p:nvGraphicFramePr>
          <p:cNvPr id="42" name="다이어그램 41">
            <a:extLst>
              <a:ext uri="{FF2B5EF4-FFF2-40B4-BE49-F238E27FC236}">
                <a16:creationId xmlns:a16="http://schemas.microsoft.com/office/drawing/2014/main" id="{9361E34B-4E12-8B0E-0113-FDA15EA7DD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5106846"/>
              </p:ext>
            </p:extLst>
          </p:nvPr>
        </p:nvGraphicFramePr>
        <p:xfrm>
          <a:off x="4038600" y="1106259"/>
          <a:ext cx="8132932" cy="5431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2583A4AE-3A4D-FF0D-6D39-ABBDB110E0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7" name="바닥글 개체 틀 4">
            <a:extLst>
              <a:ext uri="{FF2B5EF4-FFF2-40B4-BE49-F238E27FC236}">
                <a16:creationId xmlns:a16="http://schemas.microsoft.com/office/drawing/2014/main" id="{95C8B359-5ABC-0C99-E76D-351FF9CF6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</p:spTree>
    <p:extLst>
      <p:ext uri="{BB962C8B-B14F-4D97-AF65-F5344CB8AC3E}">
        <p14:creationId xmlns:p14="http://schemas.microsoft.com/office/powerpoint/2010/main" val="4268866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A6F7BB-30A8-4980-AD4A-2FB0B53FA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4" y="786219"/>
            <a:ext cx="10515600" cy="640080"/>
          </a:xfrm>
        </p:spPr>
        <p:txBody>
          <a:bodyPr rtlCol="0"/>
          <a:lstStyle/>
          <a:p>
            <a:pPr rtl="0"/>
            <a:r>
              <a:rPr lang="en-US" altLang="ko-KR" dirty="0" err="1"/>
              <a:t>check_point</a:t>
            </a:r>
            <a:r>
              <a:rPr lang="en-US" altLang="ko-KR" dirty="0"/>
              <a:t>(</a:t>
            </a:r>
            <a:r>
              <a:rPr lang="ko-KR" altLang="en-US" dirty="0"/>
              <a:t>기초과목 학점 체크</a:t>
            </a:r>
            <a:r>
              <a:rPr lang="en-US" altLang="ko-KR" dirty="0"/>
              <a:t>) </a:t>
            </a:r>
            <a:r>
              <a:rPr lang="ko-KR" altLang="en-US" dirty="0"/>
              <a:t>파일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D394544-C9EA-4CC9-A8CE-78087E866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en-US" altLang="ko-KR" smtClean="0"/>
              <a:pPr rtl="0"/>
              <a:t>3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EA717AC-E489-883A-FA9A-FDB40C8C63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642" y="1449213"/>
            <a:ext cx="7854389" cy="4907137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9BB2341-8477-7465-8D2C-4607A71E2B4B}"/>
              </a:ext>
            </a:extLst>
          </p:cNvPr>
          <p:cNvSpPr/>
          <p:nvPr/>
        </p:nvSpPr>
        <p:spPr>
          <a:xfrm>
            <a:off x="6267635" y="1426299"/>
            <a:ext cx="692458" cy="36512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14333124-C576-457A-D201-62DFA0AABD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9" name="바닥글 개체 틀 4">
            <a:extLst>
              <a:ext uri="{FF2B5EF4-FFF2-40B4-BE49-F238E27FC236}">
                <a16:creationId xmlns:a16="http://schemas.microsoft.com/office/drawing/2014/main" id="{D91372A4-A0AD-7686-C91A-9055969E8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6C40AA-DE0B-500B-49F9-0AD52C17B862}"/>
              </a:ext>
            </a:extLst>
          </p:cNvPr>
          <p:cNvSpPr txBox="1"/>
          <p:nvPr/>
        </p:nvSpPr>
        <p:spPr>
          <a:xfrm>
            <a:off x="547825" y="4012707"/>
            <a:ext cx="3142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고교학점제 </a:t>
            </a:r>
            <a:r>
              <a:rPr lang="en-US" altLang="ko-KR" dirty="0"/>
              <a:t>– </a:t>
            </a:r>
            <a:r>
              <a:rPr lang="ko-KR" altLang="en-US" dirty="0"/>
              <a:t>공지사항에 업로드 되어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7628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5134AEF2-81BE-4644-0350-A99A70B87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8508" y="1627167"/>
            <a:ext cx="7367637" cy="4729183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7A6F7BB-30A8-4980-AD4A-2FB0B53FA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4" y="786219"/>
            <a:ext cx="10515600" cy="640080"/>
          </a:xfrm>
        </p:spPr>
        <p:txBody>
          <a:bodyPr rtlCol="0"/>
          <a:lstStyle/>
          <a:p>
            <a:pPr rtl="0"/>
            <a:r>
              <a:rPr lang="ko-KR" altLang="en-US" dirty="0"/>
              <a:t>학생 수요조사 결과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D394544-C9EA-4CC9-A8CE-78087E866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en-US" altLang="ko-KR" smtClean="0"/>
              <a:pPr rtl="0"/>
              <a:t>4</a:t>
            </a:fld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E0A1B36-2F39-9409-41EA-8AB2D21223C0}"/>
              </a:ext>
            </a:extLst>
          </p:cNvPr>
          <p:cNvSpPr/>
          <p:nvPr/>
        </p:nvSpPr>
        <p:spPr>
          <a:xfrm>
            <a:off x="9698182" y="2955629"/>
            <a:ext cx="1222664" cy="28633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7992382-3FEF-EFB9-8F92-20BCE94480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7" name="바닥글 개체 틀 4">
            <a:extLst>
              <a:ext uri="{FF2B5EF4-FFF2-40B4-BE49-F238E27FC236}">
                <a16:creationId xmlns:a16="http://schemas.microsoft.com/office/drawing/2014/main" id="{C680BFBB-B53C-7858-40C4-69BF1E02E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</p:spTree>
    <p:extLst>
      <p:ext uri="{BB962C8B-B14F-4D97-AF65-F5344CB8AC3E}">
        <p14:creationId xmlns:p14="http://schemas.microsoft.com/office/powerpoint/2010/main" val="3931279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F962A628-C735-8AE9-9146-117B8D61D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672" y="1869449"/>
            <a:ext cx="8014241" cy="4486901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7A6F7BB-30A8-4980-AD4A-2FB0B53FA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4" y="328474"/>
            <a:ext cx="10515600" cy="1097825"/>
          </a:xfrm>
        </p:spPr>
        <p:txBody>
          <a:bodyPr rtlCol="0">
            <a:normAutofit fontScale="90000"/>
          </a:bodyPr>
          <a:lstStyle/>
          <a:p>
            <a:pPr rtl="0"/>
            <a:r>
              <a:rPr lang="ko-KR" altLang="en-US" dirty="0"/>
              <a:t>학생 수요조사 결과</a:t>
            </a:r>
            <a:br>
              <a:rPr lang="en-US" altLang="ko-KR" dirty="0"/>
            </a:br>
            <a:r>
              <a:rPr lang="en-US" altLang="ko-KR" dirty="0"/>
              <a:t>(</a:t>
            </a:r>
            <a:r>
              <a:rPr lang="ko-KR" altLang="en-US" dirty="0"/>
              <a:t>중요</a:t>
            </a:r>
            <a:r>
              <a:rPr lang="en-US" altLang="ko-KR" dirty="0"/>
              <a:t>: 10</a:t>
            </a:r>
            <a:r>
              <a:rPr lang="ko-KR" altLang="en-US" dirty="0"/>
              <a:t>월</a:t>
            </a:r>
            <a:r>
              <a:rPr lang="en-US" altLang="ko-KR" dirty="0"/>
              <a:t>10</a:t>
            </a:r>
            <a:r>
              <a:rPr lang="ko-KR" altLang="en-US" dirty="0"/>
              <a:t>일 이후 수요조사 결과 파일만 가능합니다</a:t>
            </a:r>
            <a:r>
              <a:rPr lang="en-US" altLang="ko-KR" dirty="0"/>
              <a:t>.)</a:t>
            </a:r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D394544-C9EA-4CC9-A8CE-78087E866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en-US" altLang="ko-KR" smtClean="0"/>
              <a:pPr rtl="0"/>
              <a:t>5</a:t>
            </a:fld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E0A1B36-2F39-9409-41EA-8AB2D21223C0}"/>
              </a:ext>
            </a:extLst>
          </p:cNvPr>
          <p:cNvSpPr/>
          <p:nvPr/>
        </p:nvSpPr>
        <p:spPr>
          <a:xfrm>
            <a:off x="9888200" y="3824111"/>
            <a:ext cx="391873" cy="42461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06F657D-2557-F18A-564B-D4358E30B2C4}"/>
              </a:ext>
            </a:extLst>
          </p:cNvPr>
          <p:cNvSpPr/>
          <p:nvPr/>
        </p:nvSpPr>
        <p:spPr>
          <a:xfrm>
            <a:off x="3581400" y="3824111"/>
            <a:ext cx="889000" cy="2401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7717C791-A993-FCFB-13AE-DCEBA05B0A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10" name="바닥글 개체 틀 4">
            <a:extLst>
              <a:ext uri="{FF2B5EF4-FFF2-40B4-BE49-F238E27FC236}">
                <a16:creationId xmlns:a16="http://schemas.microsoft.com/office/drawing/2014/main" id="{6B30DD2A-5FDD-6A9D-2883-106ECC2EA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</p:spTree>
    <p:extLst>
      <p:ext uri="{BB962C8B-B14F-4D97-AF65-F5344CB8AC3E}">
        <p14:creationId xmlns:p14="http://schemas.microsoft.com/office/powerpoint/2010/main" val="3455940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A6F7BB-30A8-4980-AD4A-2FB0B53FA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4" y="786219"/>
            <a:ext cx="10515600" cy="640080"/>
          </a:xfrm>
        </p:spPr>
        <p:txBody>
          <a:bodyPr rtlCol="0"/>
          <a:lstStyle/>
          <a:p>
            <a:pPr rtl="0"/>
            <a:r>
              <a:rPr lang="ko-KR" altLang="en-US" dirty="0" err="1"/>
              <a:t>나이스</a:t>
            </a:r>
            <a:r>
              <a:rPr lang="ko-KR" altLang="en-US" dirty="0"/>
              <a:t> 학생 </a:t>
            </a:r>
            <a:r>
              <a:rPr lang="ko-KR" altLang="en-US" dirty="0" err="1"/>
              <a:t>명렬표</a:t>
            </a:r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D394544-C9EA-4CC9-A8CE-78087E866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en-US" altLang="ko-KR" smtClean="0"/>
              <a:pPr rtl="0"/>
              <a:t>6</a:t>
            </a:fld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6808381-7804-4AFD-33AA-9498388BCB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867" y="1426299"/>
            <a:ext cx="8643216" cy="4930051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F046E748-3697-BE36-4668-974DD92837CA}"/>
              </a:ext>
            </a:extLst>
          </p:cNvPr>
          <p:cNvSpPr/>
          <p:nvPr/>
        </p:nvSpPr>
        <p:spPr>
          <a:xfrm>
            <a:off x="9563436" y="1701254"/>
            <a:ext cx="837528" cy="36512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82EBDD6B-A06C-FE59-19E8-6939DBB8534C}"/>
              </a:ext>
            </a:extLst>
          </p:cNvPr>
          <p:cNvSpPr/>
          <p:nvPr/>
        </p:nvSpPr>
        <p:spPr>
          <a:xfrm>
            <a:off x="2790055" y="2974109"/>
            <a:ext cx="791345" cy="29094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041888D2-4D7E-86F2-3941-E276F54F8E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7" name="바닥글 개체 틀 4">
            <a:extLst>
              <a:ext uri="{FF2B5EF4-FFF2-40B4-BE49-F238E27FC236}">
                <a16:creationId xmlns:a16="http://schemas.microsoft.com/office/drawing/2014/main" id="{A72135AB-CA71-A45F-56D7-392BB20EF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</p:spTree>
    <p:extLst>
      <p:ext uri="{BB962C8B-B14F-4D97-AF65-F5344CB8AC3E}">
        <p14:creationId xmlns:p14="http://schemas.microsoft.com/office/powerpoint/2010/main" val="421327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53E43BAB-FF1D-1482-8E63-DA48FDB14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8354" y="1702755"/>
            <a:ext cx="8803100" cy="4653595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7A6F7BB-30A8-4980-AD4A-2FB0B53FA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4" y="786219"/>
            <a:ext cx="10515600" cy="640080"/>
          </a:xfrm>
        </p:spPr>
        <p:txBody>
          <a:bodyPr rtlCol="0"/>
          <a:lstStyle/>
          <a:p>
            <a:pPr rtl="0"/>
            <a:r>
              <a:rPr lang="ko-KR" altLang="en-US" dirty="0" err="1"/>
              <a:t>나이스</a:t>
            </a:r>
            <a:r>
              <a:rPr lang="ko-KR" altLang="en-US" dirty="0"/>
              <a:t> 학생 </a:t>
            </a:r>
            <a:r>
              <a:rPr lang="ko-KR" altLang="en-US" dirty="0" err="1"/>
              <a:t>명렬표</a:t>
            </a:r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D394544-C9EA-4CC9-A8CE-78087E866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en-US" altLang="ko-KR" smtClean="0"/>
              <a:pPr rtl="0"/>
              <a:t>7</a:t>
            </a:fld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046E748-3697-BE36-4668-974DD92837CA}"/>
              </a:ext>
            </a:extLst>
          </p:cNvPr>
          <p:cNvSpPr/>
          <p:nvPr/>
        </p:nvSpPr>
        <p:spPr>
          <a:xfrm>
            <a:off x="6441545" y="2773073"/>
            <a:ext cx="855182" cy="473507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82EBDD6B-A06C-FE59-19E8-6939DBB8534C}"/>
              </a:ext>
            </a:extLst>
          </p:cNvPr>
          <p:cNvSpPr/>
          <p:nvPr/>
        </p:nvSpPr>
        <p:spPr>
          <a:xfrm>
            <a:off x="4226309" y="3428999"/>
            <a:ext cx="1638782" cy="413327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61E4483-A6BC-82F2-73A4-CD455B72578C}"/>
              </a:ext>
            </a:extLst>
          </p:cNvPr>
          <p:cNvSpPr/>
          <p:nvPr/>
        </p:nvSpPr>
        <p:spPr>
          <a:xfrm>
            <a:off x="7867746" y="2350653"/>
            <a:ext cx="925272" cy="473507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9BBCAF26-DCB3-9625-8967-57622F913D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9" name="바닥글 개체 틀 4">
            <a:extLst>
              <a:ext uri="{FF2B5EF4-FFF2-40B4-BE49-F238E27FC236}">
                <a16:creationId xmlns:a16="http://schemas.microsoft.com/office/drawing/2014/main" id="{CE4D1801-491C-899D-2147-6CE7E3619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</p:spTree>
    <p:extLst>
      <p:ext uri="{BB962C8B-B14F-4D97-AF65-F5344CB8AC3E}">
        <p14:creationId xmlns:p14="http://schemas.microsoft.com/office/powerpoint/2010/main" val="67494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CAD1DD8A-13FA-37A5-0030-576872A15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en-US" altLang="ko-KR" noProof="0" smtClean="0"/>
              <a:t>8</a:t>
            </a:fld>
            <a:endParaRPr lang="ko-KR" altLang="en-US" noProof="0"/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id="{A5F104B8-AC20-8AAD-8A25-4D7637ECF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4" y="786219"/>
            <a:ext cx="10515600" cy="640080"/>
          </a:xfrm>
        </p:spPr>
        <p:txBody>
          <a:bodyPr rtlCol="0"/>
          <a:lstStyle/>
          <a:p>
            <a:pPr rtl="0"/>
            <a:r>
              <a:rPr lang="en-US" altLang="ko-KR" dirty="0" err="1"/>
              <a:t>check_point</a:t>
            </a:r>
            <a:r>
              <a:rPr lang="en-US" altLang="ko-KR" dirty="0"/>
              <a:t>(</a:t>
            </a:r>
            <a:r>
              <a:rPr lang="ko-KR" altLang="en-US" dirty="0"/>
              <a:t>기초과목 학점 체크</a:t>
            </a:r>
            <a:r>
              <a:rPr lang="en-US" altLang="ko-KR" dirty="0"/>
              <a:t>) </a:t>
            </a:r>
            <a:r>
              <a:rPr lang="ko-KR" altLang="en-US" dirty="0"/>
              <a:t>압축 풀기</a:t>
            </a:r>
          </a:p>
        </p:txBody>
      </p:sp>
      <p:sp>
        <p:nvSpPr>
          <p:cNvPr id="2" name="날짜 개체 틀 5">
            <a:extLst>
              <a:ext uri="{FF2B5EF4-FFF2-40B4-BE49-F238E27FC236}">
                <a16:creationId xmlns:a16="http://schemas.microsoft.com/office/drawing/2014/main" id="{88EDE951-699E-A3CB-6065-3607C0DCAB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3" name="바닥글 개체 틀 4">
            <a:extLst>
              <a:ext uri="{FF2B5EF4-FFF2-40B4-BE49-F238E27FC236}">
                <a16:creationId xmlns:a16="http://schemas.microsoft.com/office/drawing/2014/main" id="{453557A7-9B7A-1105-3BEE-138D3CE4E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75193F-6C9C-0414-CF61-C149035FAF53}"/>
              </a:ext>
            </a:extLst>
          </p:cNvPr>
          <p:cNvSpPr txBox="1"/>
          <p:nvPr/>
        </p:nvSpPr>
        <p:spPr>
          <a:xfrm>
            <a:off x="497150" y="3741881"/>
            <a:ext cx="24673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압축 풀 때 폴더 위치를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정확히 알아야 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B5061150-4A56-FE5A-4DFF-D93AFB800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0837" y="2050742"/>
            <a:ext cx="8641987" cy="450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845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CAD1DD8A-13FA-37A5-0030-576872A15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en-US" altLang="ko-KR" noProof="0" smtClean="0"/>
              <a:t>9</a:t>
            </a:fld>
            <a:endParaRPr lang="ko-KR" altLang="en-US" noProof="0"/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id="{A5F104B8-AC20-8AAD-8A25-4D7637ECF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4" y="786219"/>
            <a:ext cx="10515600" cy="640080"/>
          </a:xfrm>
        </p:spPr>
        <p:txBody>
          <a:bodyPr rtlCol="0"/>
          <a:lstStyle/>
          <a:p>
            <a:pPr rtl="0"/>
            <a:r>
              <a:rPr lang="en-US" altLang="ko-KR" dirty="0" err="1"/>
              <a:t>check_point</a:t>
            </a:r>
            <a:r>
              <a:rPr lang="en-US" altLang="ko-KR" dirty="0"/>
              <a:t>(</a:t>
            </a:r>
            <a:r>
              <a:rPr lang="ko-KR" altLang="en-US" dirty="0"/>
              <a:t>기초과목 학점 체크</a:t>
            </a:r>
            <a:r>
              <a:rPr lang="en-US" altLang="ko-KR" dirty="0"/>
              <a:t>) </a:t>
            </a:r>
            <a:r>
              <a:rPr lang="ko-KR" altLang="en-US" dirty="0"/>
              <a:t>실행</a:t>
            </a:r>
          </a:p>
        </p:txBody>
      </p:sp>
      <p:sp>
        <p:nvSpPr>
          <p:cNvPr id="2" name="날짜 개체 틀 5">
            <a:extLst>
              <a:ext uri="{FF2B5EF4-FFF2-40B4-BE49-F238E27FC236}">
                <a16:creationId xmlns:a16="http://schemas.microsoft.com/office/drawing/2014/main" id="{88EDE951-699E-A3CB-6065-3607C0DCAB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en-US" altLang="ko-KR" dirty="0"/>
              <a:t>2022</a:t>
            </a:r>
          </a:p>
        </p:txBody>
      </p:sp>
      <p:sp>
        <p:nvSpPr>
          <p:cNvPr id="3" name="바닥글 개체 틀 4">
            <a:extLst>
              <a:ext uri="{FF2B5EF4-FFF2-40B4-BE49-F238E27FC236}">
                <a16:creationId xmlns:a16="http://schemas.microsoft.com/office/drawing/2014/main" id="{453557A7-9B7A-1105-3BEE-138D3CE4E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ko-KR" altLang="en-US" dirty="0"/>
              <a:t>전라북도 교육청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75193F-6C9C-0414-CF61-C149035FAF53}"/>
              </a:ext>
            </a:extLst>
          </p:cNvPr>
          <p:cNvSpPr txBox="1"/>
          <p:nvPr/>
        </p:nvSpPr>
        <p:spPr>
          <a:xfrm>
            <a:off x="257452" y="2699952"/>
            <a:ext cx="459132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*</a:t>
            </a:r>
            <a:r>
              <a:rPr lang="ko-KR" altLang="en-US" dirty="0"/>
              <a:t>중요</a:t>
            </a:r>
            <a:endParaRPr lang="en-US" altLang="ko-KR" dirty="0"/>
          </a:p>
          <a:p>
            <a:r>
              <a:rPr lang="ko-KR" altLang="en-US" dirty="0"/>
              <a:t>파란색 경고등이 나오면 </a:t>
            </a:r>
            <a:br>
              <a:rPr lang="en-US" altLang="ko-KR" dirty="0"/>
            </a:br>
            <a:r>
              <a:rPr lang="en-US" altLang="ko-KR" dirty="0"/>
              <a:t>[</a:t>
            </a:r>
            <a:r>
              <a:rPr lang="ko-KR" altLang="en-US" dirty="0"/>
              <a:t>자세히</a:t>
            </a:r>
            <a:r>
              <a:rPr lang="en-US" altLang="ko-KR" dirty="0"/>
              <a:t>]-[</a:t>
            </a:r>
            <a:r>
              <a:rPr lang="ko-KR" altLang="en-US" dirty="0"/>
              <a:t>실행</a:t>
            </a:r>
            <a:r>
              <a:rPr lang="en-US" altLang="ko-KR" dirty="0"/>
              <a:t>] </a:t>
            </a:r>
            <a:r>
              <a:rPr lang="ko-KR" altLang="en-US" dirty="0"/>
              <a:t>누르시면 됩니다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파일을 찾아보기를 클릭하여 선택해 줍니다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dirty="0">
                <a:solidFill>
                  <a:srgbClr val="FF0000"/>
                </a:solidFill>
              </a:rPr>
              <a:t>*</a:t>
            </a:r>
            <a:r>
              <a:rPr lang="ko-KR" altLang="en-US" dirty="0">
                <a:solidFill>
                  <a:srgbClr val="FF0000"/>
                </a:solidFill>
              </a:rPr>
              <a:t>중요</a:t>
            </a:r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3</a:t>
            </a:r>
            <a:r>
              <a:rPr lang="ko-KR" altLang="en-US" dirty="0">
                <a:solidFill>
                  <a:srgbClr val="FF0000"/>
                </a:solidFill>
              </a:rPr>
              <a:t>번째 저장 경로는 꼭 </a:t>
            </a:r>
            <a:r>
              <a:rPr lang="en-US" altLang="ko-KR" dirty="0" err="1">
                <a:solidFill>
                  <a:srgbClr val="FF0000"/>
                </a:solidFill>
              </a:rPr>
              <a:t>check_point</a:t>
            </a:r>
            <a:r>
              <a:rPr lang="ko-KR" altLang="en-US" dirty="0">
                <a:solidFill>
                  <a:srgbClr val="FF0000"/>
                </a:solidFill>
              </a:rPr>
              <a:t>파일이</a:t>
            </a:r>
            <a:endParaRPr lang="en-US" altLang="ko-KR" dirty="0">
              <a:solidFill>
                <a:srgbClr val="FF0000"/>
              </a:solidFill>
            </a:endParaRPr>
          </a:p>
          <a:p>
            <a:r>
              <a:rPr lang="ko-KR" altLang="en-US" dirty="0">
                <a:solidFill>
                  <a:srgbClr val="FF0000"/>
                </a:solidFill>
              </a:rPr>
              <a:t>있는 폴더를 선택해 주세요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</a:p>
          <a:p>
            <a:endParaRPr lang="en-US" altLang="ko-KR" dirty="0">
              <a:solidFill>
                <a:srgbClr val="FF0000"/>
              </a:solidFill>
            </a:endParaRPr>
          </a:p>
          <a:p>
            <a:r>
              <a:rPr lang="ko-KR" altLang="en-US" dirty="0"/>
              <a:t>다 입력하셨다면 시작 버튼을 눌러주세요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ACA99E1B-35C3-7C8C-3C04-C70026A4D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617" y="1766241"/>
            <a:ext cx="6971931" cy="456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38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Custom 8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2E6D8"/>
      </a:accent1>
      <a:accent2>
        <a:srgbClr val="8C3A27"/>
      </a:accent2>
      <a:accent3>
        <a:srgbClr val="F0C8BC"/>
      </a:accent3>
      <a:accent4>
        <a:srgbClr val="D9A491"/>
      </a:accent4>
      <a:accent5>
        <a:srgbClr val="FFF7F5"/>
      </a:accent5>
      <a:accent6>
        <a:srgbClr val="18401F"/>
      </a:accent6>
      <a:hlink>
        <a:srgbClr val="0563C1"/>
      </a:hlink>
      <a:folHlink>
        <a:srgbClr val="954F72"/>
      </a:folHlink>
    </a:clrScheme>
    <a:fontScheme name="Custom 119">
      <a:majorFont>
        <a:latin typeface="Tisa Offc Serif Pro"/>
        <a:ea typeface=""/>
        <a:cs typeface=""/>
      </a:majorFont>
      <a:minorFont>
        <a:latin typeface="Quir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9945483_TF10081922_Win32" id="{84C63527-4234-4040-A984-F4AAFDB0AF0D}" vid="{AAE20D9D-9A23-435B-85C2-6A25370F1FA9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1" ma:contentTypeDescription="Create a new document." ma:contentTypeScope="" ma:versionID="64dfb1555687e0874b4304b796b5b0c7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6e4c555b5e194d05b7203de9c4567b3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75A5AD-EC1E-483F-AF0B-4636A5C229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E94EF9C-37D7-43D3-8ABF-F4762A9116D8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BCC3022A-70F1-4B7E-97CD-F6F1ACAD797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{412028DE-034B-4FAF-8420-055218CED6D4}tf10081922_win32</Template>
  <TotalTime>179</TotalTime>
  <Words>438</Words>
  <Application>Microsoft Office PowerPoint</Application>
  <PresentationFormat>와이드스크린</PresentationFormat>
  <Paragraphs>109</Paragraphs>
  <Slides>14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9" baseType="lpstr">
      <vt:lpstr>맑은 고딕</vt:lpstr>
      <vt:lpstr>Arial</vt:lpstr>
      <vt:lpstr>Quire Sans Pro Light</vt:lpstr>
      <vt:lpstr>Tisa Offc Serif Pro</vt:lpstr>
      <vt:lpstr>Office 테마</vt:lpstr>
      <vt:lpstr>check_point (기초과목 학점 체크) 소개</vt:lpstr>
      <vt:lpstr>필요한 파일</vt:lpstr>
      <vt:lpstr>check_point(기초과목 학점 체크) 파일</vt:lpstr>
      <vt:lpstr>학생 수요조사 결과</vt:lpstr>
      <vt:lpstr>학생 수요조사 결과 (중요: 10월10일 이후 수요조사 결과 파일만 가능합니다.)</vt:lpstr>
      <vt:lpstr>나이스 학생 명렬표</vt:lpstr>
      <vt:lpstr>나이스 학생 명렬표</vt:lpstr>
      <vt:lpstr>check_point(기초과목 학점 체크) 압축 풀기</vt:lpstr>
      <vt:lpstr>check_point(기초과목 학점 체크) 실행</vt:lpstr>
      <vt:lpstr>check_point(기초과목 학점 체크) 주의</vt:lpstr>
      <vt:lpstr>check_point(기초과목 학점 체크) 결과물</vt:lpstr>
      <vt:lpstr>check_point(기초과목 학점 체크) 결과물</vt:lpstr>
      <vt:lpstr>check_point(기초과목 학점 체크) 결과물 활용Tip</vt:lpstr>
      <vt:lpstr>감사합니다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자동 분반  프로그램 ver1 소개</dc:title>
  <dc:creator>정광재</dc:creator>
  <cp:lastModifiedBy>정광재</cp:lastModifiedBy>
  <cp:revision>8</cp:revision>
  <dcterms:created xsi:type="dcterms:W3CDTF">2022-10-13T07:59:48Z</dcterms:created>
  <dcterms:modified xsi:type="dcterms:W3CDTF">2022-11-09T02:06:30Z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